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35F01-B58D-4E82-8023-B6F44B5DC791}" v="229" dt="2021-10-12T04:27:24.255"/>
    <p1510:client id="{21B2E089-AE83-4C9F-971D-E70E0A5AA409}" v="20" dt="2021-10-12T13:59:50.114"/>
    <p1510:client id="{23D2453C-72E2-4CFD-A83C-AB3B9FF9EC1E}" v="545" dt="2021-10-12T04:22:39.882"/>
    <p1510:client id="{77937780-A323-4E51-8143-62B0FD035CDB}" v="3" dt="2021-10-12T13:42:08.187"/>
    <p1510:client id="{8A7C562B-C78A-4236-8A65-BCC08B59DB65}" v="1" dt="2021-10-12T13:36:17.432"/>
    <p1510:client id="{D27EF473-76FC-5145-967C-646BBE5F10ED}" v="3" dt="2021-10-12T13:44:04.279"/>
    <p1510:client id="{DDBF75E6-16A7-4EFE-A50A-4186AE7A22EA}" v="9" dt="2021-10-12T13:39:58.0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11"/>
    <p:restoredTop sz="92892"/>
  </p:normalViewPr>
  <p:slideViewPr>
    <p:cSldViewPr snapToGrid="0">
      <p:cViewPr varScale="1">
        <p:scale>
          <a:sx n="96" d="100"/>
          <a:sy n="96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ntina Rozo Gonzalez" userId="S::rozovalentina@javeriana.edu.co::b88012b9-f869-4b16-9808-9a2139fa1c81" providerId="AD" clId="Web-{DDBF75E6-16A7-4EFE-A50A-4186AE7A22EA}"/>
    <pc:docChg chg="modSld">
      <pc:chgData name="Valentina Rozo Gonzalez" userId="S::rozovalentina@javeriana.edu.co::b88012b9-f869-4b16-9808-9a2139fa1c81" providerId="AD" clId="Web-{DDBF75E6-16A7-4EFE-A50A-4186AE7A22EA}" dt="2021-10-12T13:39:58.051" v="8" actId="1076"/>
      <pc:docMkLst>
        <pc:docMk/>
      </pc:docMkLst>
      <pc:sldChg chg="addSp delSp modSp">
        <pc:chgData name="Valentina Rozo Gonzalez" userId="S::rozovalentina@javeriana.edu.co::b88012b9-f869-4b16-9808-9a2139fa1c81" providerId="AD" clId="Web-{DDBF75E6-16A7-4EFE-A50A-4186AE7A22EA}" dt="2021-10-12T13:24:05.827" v="6" actId="14100"/>
        <pc:sldMkLst>
          <pc:docMk/>
          <pc:sldMk cId="3955911342" sldId="261"/>
        </pc:sldMkLst>
        <pc:spChg chg="add del mod">
          <ac:chgData name="Valentina Rozo Gonzalez" userId="S::rozovalentina@javeriana.edu.co::b88012b9-f869-4b16-9808-9a2139fa1c81" providerId="AD" clId="Web-{DDBF75E6-16A7-4EFE-A50A-4186AE7A22EA}" dt="2021-10-12T13:23:46.592" v="2" actId="14100"/>
          <ac:spMkLst>
            <pc:docMk/>
            <pc:sldMk cId="3955911342" sldId="261"/>
            <ac:spMk id="5" creationId="{15B5F19F-F18D-4D43-B19D-82087003E85E}"/>
          </ac:spMkLst>
        </pc:spChg>
        <pc:picChg chg="del">
          <ac:chgData name="Valentina Rozo Gonzalez" userId="S::rozovalentina@javeriana.edu.co::b88012b9-f869-4b16-9808-9a2139fa1c81" providerId="AD" clId="Web-{DDBF75E6-16A7-4EFE-A50A-4186AE7A22EA}" dt="2021-10-12T13:23:45.827" v="1" actId="14100"/>
          <ac:picMkLst>
            <pc:docMk/>
            <pc:sldMk cId="3955911342" sldId="261"/>
            <ac:picMk id="4" creationId="{8F9AEA7F-6781-4EB8-9330-598FEA54F847}"/>
          </ac:picMkLst>
        </pc:picChg>
        <pc:picChg chg="add mod ord">
          <ac:chgData name="Valentina Rozo Gonzalez" userId="S::rozovalentina@javeriana.edu.co::b88012b9-f869-4b16-9808-9a2139fa1c81" providerId="AD" clId="Web-{DDBF75E6-16A7-4EFE-A50A-4186AE7A22EA}" dt="2021-10-12T13:24:05.827" v="6" actId="14100"/>
          <ac:picMkLst>
            <pc:docMk/>
            <pc:sldMk cId="3955911342" sldId="261"/>
            <ac:picMk id="6" creationId="{447EC01E-DDDC-4C42-9AA7-E400FE11E542}"/>
          </ac:picMkLst>
        </pc:picChg>
      </pc:sldChg>
      <pc:sldChg chg="modSp">
        <pc:chgData name="Valentina Rozo Gonzalez" userId="S::rozovalentina@javeriana.edu.co::b88012b9-f869-4b16-9808-9a2139fa1c81" providerId="AD" clId="Web-{DDBF75E6-16A7-4EFE-A50A-4186AE7A22EA}" dt="2021-10-12T13:39:58.051" v="8" actId="1076"/>
        <pc:sldMkLst>
          <pc:docMk/>
          <pc:sldMk cId="125194147" sldId="264"/>
        </pc:sldMkLst>
        <pc:picChg chg="mod">
          <ac:chgData name="Valentina Rozo Gonzalez" userId="S::rozovalentina@javeriana.edu.co::b88012b9-f869-4b16-9808-9a2139fa1c81" providerId="AD" clId="Web-{DDBF75E6-16A7-4EFE-A50A-4186AE7A22EA}" dt="2021-10-12T13:39:58.051" v="8" actId="1076"/>
          <ac:picMkLst>
            <pc:docMk/>
            <pc:sldMk cId="125194147" sldId="264"/>
            <ac:picMk id="10" creationId="{3D696190-CD23-C04C-9B6F-4BDD45C3256A}"/>
          </ac:picMkLst>
        </pc:picChg>
      </pc:sldChg>
    </pc:docChg>
  </pc:docChgLst>
  <pc:docChgLst>
    <pc:chgData name="Valentina Rozo Gonzalez" userId="S::rozovalentina@javeriana.edu.co::b88012b9-f869-4b16-9808-9a2139fa1c81" providerId="AD" clId="Web-{21B2E089-AE83-4C9F-971D-E70E0A5AA409}"/>
    <pc:docChg chg="modSld">
      <pc:chgData name="Valentina Rozo Gonzalez" userId="S::rozovalentina@javeriana.edu.co::b88012b9-f869-4b16-9808-9a2139fa1c81" providerId="AD" clId="Web-{21B2E089-AE83-4C9F-971D-E70E0A5AA409}" dt="2021-10-12T13:59:50.114" v="19" actId="14100"/>
      <pc:docMkLst>
        <pc:docMk/>
      </pc:docMkLst>
      <pc:sldChg chg="addSp delSp modSp">
        <pc:chgData name="Valentina Rozo Gonzalez" userId="S::rozovalentina@javeriana.edu.co::b88012b9-f869-4b16-9808-9a2139fa1c81" providerId="AD" clId="Web-{21B2E089-AE83-4C9F-971D-E70E0A5AA409}" dt="2021-10-12T13:58:24.862" v="12" actId="14100"/>
        <pc:sldMkLst>
          <pc:docMk/>
          <pc:sldMk cId="2783223383" sldId="262"/>
        </pc:sldMkLst>
        <pc:spChg chg="add del mod">
          <ac:chgData name="Valentina Rozo Gonzalez" userId="S::rozovalentina@javeriana.edu.co::b88012b9-f869-4b16-9808-9a2139fa1c81" providerId="AD" clId="Web-{21B2E089-AE83-4C9F-971D-E70E0A5AA409}" dt="2021-10-12T13:58:17.503" v="9"/>
          <ac:spMkLst>
            <pc:docMk/>
            <pc:sldMk cId="2783223383" sldId="262"/>
            <ac:spMk id="8" creationId="{49EFFC97-C003-4DDC-95E8-B435FFB74AD4}"/>
          </ac:spMkLst>
        </pc:spChg>
        <pc:picChg chg="add del mod">
          <ac:chgData name="Valentina Rozo Gonzalez" userId="S::rozovalentina@javeriana.edu.co::b88012b9-f869-4b16-9808-9a2139fa1c81" providerId="AD" clId="Web-{21B2E089-AE83-4C9F-971D-E70E0A5AA409}" dt="2021-10-12T13:56:36.751" v="4"/>
          <ac:picMkLst>
            <pc:docMk/>
            <pc:sldMk cId="2783223383" sldId="262"/>
            <ac:picMk id="3" creationId="{3466A36C-BB37-49D7-9E8E-D98E3A365646}"/>
          </ac:picMkLst>
        </pc:picChg>
        <pc:picChg chg="del">
          <ac:chgData name="Valentina Rozo Gonzalez" userId="S::rozovalentina@javeriana.edu.co::b88012b9-f869-4b16-9808-9a2139fa1c81" providerId="AD" clId="Web-{21B2E089-AE83-4C9F-971D-E70E0A5AA409}" dt="2021-10-12T13:58:16.175" v="8"/>
          <ac:picMkLst>
            <pc:docMk/>
            <pc:sldMk cId="2783223383" sldId="262"/>
            <ac:picMk id="4" creationId="{27DBB15B-80E6-4BB9-8B57-5469402DF5C1}"/>
          </ac:picMkLst>
        </pc:picChg>
        <pc:picChg chg="del">
          <ac:chgData name="Valentina Rozo Gonzalez" userId="S::rozovalentina@javeriana.edu.co::b88012b9-f869-4b16-9808-9a2139fa1c81" providerId="AD" clId="Web-{21B2E089-AE83-4C9F-971D-E70E0A5AA409}" dt="2021-10-12T13:56:27" v="0"/>
          <ac:picMkLst>
            <pc:docMk/>
            <pc:sldMk cId="2783223383" sldId="262"/>
            <ac:picMk id="5" creationId="{78E1368B-BB77-43E8-8B78-F45C83AA7DF5}"/>
          </ac:picMkLst>
        </pc:picChg>
        <pc:picChg chg="add mod">
          <ac:chgData name="Valentina Rozo Gonzalez" userId="S::rozovalentina@javeriana.edu.co::b88012b9-f869-4b16-9808-9a2139fa1c81" providerId="AD" clId="Web-{21B2E089-AE83-4C9F-971D-E70E0A5AA409}" dt="2021-10-12T13:58:24.862" v="12" actId="14100"/>
          <ac:picMkLst>
            <pc:docMk/>
            <pc:sldMk cId="2783223383" sldId="262"/>
            <ac:picMk id="6" creationId="{6E8B195A-BA53-4CA3-8D1E-BB931F711275}"/>
          </ac:picMkLst>
        </pc:picChg>
        <pc:picChg chg="add mod ord">
          <ac:chgData name="Valentina Rozo Gonzalez" userId="S::rozovalentina@javeriana.edu.co::b88012b9-f869-4b16-9808-9a2139fa1c81" providerId="AD" clId="Web-{21B2E089-AE83-4C9F-971D-E70E0A5AA409}" dt="2021-10-12T13:58:19.550" v="10" actId="1076"/>
          <ac:picMkLst>
            <pc:docMk/>
            <pc:sldMk cId="2783223383" sldId="262"/>
            <ac:picMk id="9" creationId="{F17BE79B-A48C-4AA7-80A3-0C91470FA055}"/>
          </ac:picMkLst>
        </pc:picChg>
      </pc:sldChg>
      <pc:sldChg chg="addSp delSp modSp">
        <pc:chgData name="Valentina Rozo Gonzalez" userId="S::rozovalentina@javeriana.edu.co::b88012b9-f869-4b16-9808-9a2139fa1c81" providerId="AD" clId="Web-{21B2E089-AE83-4C9F-971D-E70E0A5AA409}" dt="2021-10-12T13:59:50.114" v="19" actId="14100"/>
        <pc:sldMkLst>
          <pc:docMk/>
          <pc:sldMk cId="2557838978" sldId="263"/>
        </pc:sldMkLst>
        <pc:spChg chg="add del mod">
          <ac:chgData name="Valentina Rozo Gonzalez" userId="S::rozovalentina@javeriana.edu.co::b88012b9-f869-4b16-9808-9a2139fa1c81" providerId="AD" clId="Web-{21B2E089-AE83-4C9F-971D-E70E0A5AA409}" dt="2021-10-12T13:59:40.458" v="15"/>
          <ac:spMkLst>
            <pc:docMk/>
            <pc:sldMk cId="2557838978" sldId="263"/>
            <ac:spMk id="6" creationId="{24912E1F-41EC-44B3-931B-96F11DF64EB2}"/>
          </ac:spMkLst>
        </pc:spChg>
        <pc:picChg chg="del">
          <ac:chgData name="Valentina Rozo Gonzalez" userId="S::rozovalentina@javeriana.edu.co::b88012b9-f869-4b16-9808-9a2139fa1c81" providerId="AD" clId="Web-{21B2E089-AE83-4C9F-971D-E70E0A5AA409}" dt="2021-10-12T13:59:39.130" v="14"/>
          <ac:picMkLst>
            <pc:docMk/>
            <pc:sldMk cId="2557838978" sldId="263"/>
            <ac:picMk id="4" creationId="{FADF6ECE-6C83-4668-AA25-C09B06FEC41E}"/>
          </ac:picMkLst>
        </pc:picChg>
        <pc:picChg chg="del">
          <ac:chgData name="Valentina Rozo Gonzalez" userId="S::rozovalentina@javeriana.edu.co::b88012b9-f869-4b16-9808-9a2139fa1c81" providerId="AD" clId="Web-{21B2E089-AE83-4C9F-971D-E70E0A5AA409}" dt="2021-10-12T13:59:37.333" v="13"/>
          <ac:picMkLst>
            <pc:docMk/>
            <pc:sldMk cId="2557838978" sldId="263"/>
            <ac:picMk id="5" creationId="{8973AE5F-7A4D-4735-8FCC-D870635D4DF2}"/>
          </ac:picMkLst>
        </pc:picChg>
        <pc:picChg chg="add mod ord">
          <ac:chgData name="Valentina Rozo Gonzalez" userId="S::rozovalentina@javeriana.edu.co::b88012b9-f869-4b16-9808-9a2139fa1c81" providerId="AD" clId="Web-{21B2E089-AE83-4C9F-971D-E70E0A5AA409}" dt="2021-10-12T13:59:50.114" v="19" actId="14100"/>
          <ac:picMkLst>
            <pc:docMk/>
            <pc:sldMk cId="2557838978" sldId="263"/>
            <ac:picMk id="7" creationId="{07FB23FD-D658-4C34-AE44-2007551E0DAF}"/>
          </ac:picMkLst>
        </pc:picChg>
      </pc:sldChg>
    </pc:docChg>
  </pc:docChgLst>
  <pc:docChgLst>
    <pc:chgData name="MIGUEL ANGEL PANCHA ARIAS" userId="8f4e420d-ccee-4b05-85f2-541c317e7b9e" providerId="ADAL" clId="{D27EF473-76FC-5145-967C-646BBE5F10ED}"/>
    <pc:docChg chg="modSld">
      <pc:chgData name="MIGUEL ANGEL PANCHA ARIAS" userId="8f4e420d-ccee-4b05-85f2-541c317e7b9e" providerId="ADAL" clId="{D27EF473-76FC-5145-967C-646BBE5F10ED}" dt="2021-10-12T13:44:04.279" v="25" actId="14100"/>
      <pc:docMkLst>
        <pc:docMk/>
      </pc:docMkLst>
      <pc:sldChg chg="addSp delSp modSp modAnim">
        <pc:chgData name="MIGUEL ANGEL PANCHA ARIAS" userId="8f4e420d-ccee-4b05-85f2-541c317e7b9e" providerId="ADAL" clId="{D27EF473-76FC-5145-967C-646BBE5F10ED}" dt="2021-10-12T13:44:04.279" v="25" actId="14100"/>
        <pc:sldMkLst>
          <pc:docMk/>
          <pc:sldMk cId="125194147" sldId="264"/>
        </pc:sldMkLst>
        <pc:spChg chg="mod">
          <ac:chgData name="MIGUEL ANGEL PANCHA ARIAS" userId="8f4e420d-ccee-4b05-85f2-541c317e7b9e" providerId="ADAL" clId="{D27EF473-76FC-5145-967C-646BBE5F10ED}" dt="2021-10-12T13:12:49.681" v="6" actId="1076"/>
          <ac:spMkLst>
            <pc:docMk/>
            <pc:sldMk cId="125194147" sldId="264"/>
            <ac:spMk id="2" creationId="{924D3DE0-56DE-4AA6-A859-3E3F9FF38993}"/>
          </ac:spMkLst>
        </pc:spChg>
        <pc:spChg chg="del">
          <ac:chgData name="MIGUEL ANGEL PANCHA ARIAS" userId="8f4e420d-ccee-4b05-85f2-541c317e7b9e" providerId="ADAL" clId="{D27EF473-76FC-5145-967C-646BBE5F10ED}" dt="2021-10-12T13:12:31.556" v="0" actId="1076"/>
          <ac:spMkLst>
            <pc:docMk/>
            <pc:sldMk cId="125194147" sldId="264"/>
            <ac:spMk id="3" creationId="{6C3EE79F-169D-42BF-8FA5-0BE6E926F19D}"/>
          </ac:spMkLst>
        </pc:spChg>
        <pc:spChg chg="add del mod">
          <ac:chgData name="MIGUEL ANGEL PANCHA ARIAS" userId="8f4e420d-ccee-4b05-85f2-541c317e7b9e" providerId="ADAL" clId="{D27EF473-76FC-5145-967C-646BBE5F10ED}" dt="2021-10-12T13:14:08.576" v="12" actId="1076"/>
          <ac:spMkLst>
            <pc:docMk/>
            <pc:sldMk cId="125194147" sldId="264"/>
            <ac:spMk id="5" creationId="{671439B8-2CD8-474E-8546-89164E63B400}"/>
          </ac:spMkLst>
        </pc:spChg>
        <pc:spChg chg="add del mod">
          <ac:chgData name="MIGUEL ANGEL PANCHA ARIAS" userId="8f4e420d-ccee-4b05-85f2-541c317e7b9e" providerId="ADAL" clId="{D27EF473-76FC-5145-967C-646BBE5F10ED}" dt="2021-10-12T13:15:25.884" v="14" actId="1076"/>
          <ac:spMkLst>
            <pc:docMk/>
            <pc:sldMk cId="125194147" sldId="264"/>
            <ac:spMk id="7" creationId="{70BE6A7B-0631-B644-A35E-33732851F29B}"/>
          </ac:spMkLst>
        </pc:spChg>
        <pc:spChg chg="add del mod">
          <ac:chgData name="MIGUEL ANGEL PANCHA ARIAS" userId="8f4e420d-ccee-4b05-85f2-541c317e7b9e" providerId="ADAL" clId="{D27EF473-76FC-5145-967C-646BBE5F10ED}" dt="2021-10-12T13:15:41.323" v="16" actId="1076"/>
          <ac:spMkLst>
            <pc:docMk/>
            <pc:sldMk cId="125194147" sldId="264"/>
            <ac:spMk id="9" creationId="{C33339C9-8733-1143-8476-13B476DDAF65}"/>
          </ac:spMkLst>
        </pc:spChg>
        <pc:picChg chg="add mod">
          <ac:chgData name="MIGUEL ANGEL PANCHA ARIAS" userId="8f4e420d-ccee-4b05-85f2-541c317e7b9e" providerId="ADAL" clId="{D27EF473-76FC-5145-967C-646BBE5F10ED}" dt="2021-10-12T13:44:04.279" v="25" actId="14100"/>
          <ac:picMkLst>
            <pc:docMk/>
            <pc:sldMk cId="125194147" sldId="264"/>
            <ac:picMk id="3" creationId="{E7193357-F71C-0E4F-8E08-12B1CACA9F0F}"/>
          </ac:picMkLst>
        </pc:picChg>
        <pc:picChg chg="add del mod">
          <ac:chgData name="MIGUEL ANGEL PANCHA ARIAS" userId="8f4e420d-ccee-4b05-85f2-541c317e7b9e" providerId="ADAL" clId="{D27EF473-76FC-5145-967C-646BBE5F10ED}" dt="2021-10-12T13:13:58.743" v="11" actId="1076"/>
          <ac:picMkLst>
            <pc:docMk/>
            <pc:sldMk cId="125194147" sldId="264"/>
            <ac:picMk id="4" creationId="{9D4B20ED-116C-3D4F-9842-66E519CEB332}"/>
          </ac:picMkLst>
        </pc:picChg>
        <pc:picChg chg="add del mod">
          <ac:chgData name="MIGUEL ANGEL PANCHA ARIAS" userId="8f4e420d-ccee-4b05-85f2-541c317e7b9e" providerId="ADAL" clId="{D27EF473-76FC-5145-967C-646BBE5F10ED}" dt="2021-10-12T13:14:18.425" v="13" actId="1076"/>
          <ac:picMkLst>
            <pc:docMk/>
            <pc:sldMk cId="125194147" sldId="264"/>
            <ac:picMk id="6" creationId="{AB934C56-2C23-544B-8EC4-48AD9DC62299}"/>
          </ac:picMkLst>
        </pc:picChg>
        <pc:picChg chg="add del mod">
          <ac:chgData name="MIGUEL ANGEL PANCHA ARIAS" userId="8f4e420d-ccee-4b05-85f2-541c317e7b9e" providerId="ADAL" clId="{D27EF473-76FC-5145-967C-646BBE5F10ED}" dt="2021-10-12T13:15:36.455" v="15" actId="1076"/>
          <ac:picMkLst>
            <pc:docMk/>
            <pc:sldMk cId="125194147" sldId="264"/>
            <ac:picMk id="8" creationId="{7733E1AB-9A5E-5A4F-922B-BD60966292E0}"/>
          </ac:picMkLst>
        </pc:picChg>
        <pc:picChg chg="add del mod">
          <ac:chgData name="MIGUEL ANGEL PANCHA ARIAS" userId="8f4e420d-ccee-4b05-85f2-541c317e7b9e" providerId="ADAL" clId="{D27EF473-76FC-5145-967C-646BBE5F10ED}" dt="2021-10-12T13:43:14.533" v="21"/>
          <ac:picMkLst>
            <pc:docMk/>
            <pc:sldMk cId="125194147" sldId="264"/>
            <ac:picMk id="10" creationId="{3D696190-CD23-C04C-9B6F-4BDD45C3256A}"/>
          </ac:picMkLst>
        </pc:picChg>
      </pc:sldChg>
    </pc:docChg>
  </pc:docChgLst>
  <pc:docChgLst>
    <pc:chgData name="Erick Manuel Duque Dueñas" userId="S::duque-e@javeriana.edu.co::bdc820d0-0177-45e2-bff5-fbb9827227a3" providerId="AD" clId="Web-{23D2453C-72E2-4CFD-A83C-AB3B9FF9EC1E}"/>
    <pc:docChg chg="modSld">
      <pc:chgData name="Erick Manuel Duque Dueñas" userId="S::duque-e@javeriana.edu.co::bdc820d0-0177-45e2-bff5-fbb9827227a3" providerId="AD" clId="Web-{23D2453C-72E2-4CFD-A83C-AB3B9FF9EC1E}" dt="2021-10-12T04:22:39.882" v="344" actId="1076"/>
      <pc:docMkLst>
        <pc:docMk/>
      </pc:docMkLst>
      <pc:sldChg chg="modSp">
        <pc:chgData name="Erick Manuel Duque Dueñas" userId="S::duque-e@javeriana.edu.co::bdc820d0-0177-45e2-bff5-fbb9827227a3" providerId="AD" clId="Web-{23D2453C-72E2-4CFD-A83C-AB3B9FF9EC1E}" dt="2021-10-12T04:16:28.388" v="338" actId="20577"/>
        <pc:sldMkLst>
          <pc:docMk/>
          <pc:sldMk cId="2560123456" sldId="256"/>
        </pc:sldMkLst>
        <pc:spChg chg="mod">
          <ac:chgData name="Erick Manuel Duque Dueñas" userId="S::duque-e@javeriana.edu.co::bdc820d0-0177-45e2-bff5-fbb9827227a3" providerId="AD" clId="Web-{23D2453C-72E2-4CFD-A83C-AB3B9FF9EC1E}" dt="2021-10-12T04:16:28.388" v="338" actId="20577"/>
          <ac:spMkLst>
            <pc:docMk/>
            <pc:sldMk cId="2560123456" sldId="256"/>
            <ac:spMk id="3" creationId="{0B7D12B1-DB26-4DF8-A31B-B2B9A7FCC866}"/>
          </ac:spMkLst>
        </pc:spChg>
      </pc:sldChg>
      <pc:sldChg chg="addSp delSp modSp">
        <pc:chgData name="Erick Manuel Duque Dueñas" userId="S::duque-e@javeriana.edu.co::bdc820d0-0177-45e2-bff5-fbb9827227a3" providerId="AD" clId="Web-{23D2453C-72E2-4CFD-A83C-AB3B9FF9EC1E}" dt="2021-10-12T04:14:00.229" v="287" actId="14100"/>
        <pc:sldMkLst>
          <pc:docMk/>
          <pc:sldMk cId="3908472619" sldId="257"/>
        </pc:sldMkLst>
        <pc:spChg chg="del">
          <ac:chgData name="Erick Manuel Duque Dueñas" userId="S::duque-e@javeriana.edu.co::bdc820d0-0177-45e2-bff5-fbb9827227a3" providerId="AD" clId="Web-{23D2453C-72E2-4CFD-A83C-AB3B9FF9EC1E}" dt="2021-10-12T03:49:47.341" v="58" actId="14100"/>
          <ac:spMkLst>
            <pc:docMk/>
            <pc:sldMk cId="3908472619" sldId="257"/>
            <ac:spMk id="3" creationId="{F8D45F9B-A306-4999-861B-B21075414D7E}"/>
          </ac:spMkLst>
        </pc:spChg>
        <pc:spChg chg="add mod">
          <ac:chgData name="Erick Manuel Duque Dueñas" userId="S::duque-e@javeriana.edu.co::bdc820d0-0177-45e2-bff5-fbb9827227a3" providerId="AD" clId="Web-{23D2453C-72E2-4CFD-A83C-AB3B9FF9EC1E}" dt="2021-10-12T04:14:00.229" v="287" actId="14100"/>
          <ac:spMkLst>
            <pc:docMk/>
            <pc:sldMk cId="3908472619" sldId="257"/>
            <ac:spMk id="5" creationId="{37BD3390-53F8-443E-B2D3-A08F381BC8EA}"/>
          </ac:spMkLst>
        </pc:spChg>
        <pc:spChg chg="add mod">
          <ac:chgData name="Erick Manuel Duque Dueñas" userId="S::duque-e@javeriana.edu.co::bdc820d0-0177-45e2-bff5-fbb9827227a3" providerId="AD" clId="Web-{23D2453C-72E2-4CFD-A83C-AB3B9FF9EC1E}" dt="2021-10-12T04:13:53.589" v="285" actId="1076"/>
          <ac:spMkLst>
            <pc:docMk/>
            <pc:sldMk cId="3908472619" sldId="257"/>
            <ac:spMk id="7" creationId="{BE351CDE-A089-4EE0-8DBE-C45AD2996AFF}"/>
          </ac:spMkLst>
        </pc:spChg>
        <pc:spChg chg="add mod">
          <ac:chgData name="Erick Manuel Duque Dueñas" userId="S::duque-e@javeriana.edu.co::bdc820d0-0177-45e2-bff5-fbb9827227a3" providerId="AD" clId="Web-{23D2453C-72E2-4CFD-A83C-AB3B9FF9EC1E}" dt="2021-10-12T04:13:50.979" v="284" actId="1076"/>
          <ac:spMkLst>
            <pc:docMk/>
            <pc:sldMk cId="3908472619" sldId="257"/>
            <ac:spMk id="9" creationId="{55902BB9-2CAA-4642-8673-D171530AC2E6}"/>
          </ac:spMkLst>
        </pc:spChg>
        <pc:picChg chg="add mod ord">
          <ac:chgData name="Erick Manuel Duque Dueñas" userId="S::duque-e@javeriana.edu.co::bdc820d0-0177-45e2-bff5-fbb9827227a3" providerId="AD" clId="Web-{23D2453C-72E2-4CFD-A83C-AB3B9FF9EC1E}" dt="2021-10-12T04:13:48.620" v="283" actId="1076"/>
          <ac:picMkLst>
            <pc:docMk/>
            <pc:sldMk cId="3908472619" sldId="257"/>
            <ac:picMk id="4" creationId="{01624701-B348-4B98-83AB-79336FD5A16D}"/>
          </ac:picMkLst>
        </pc:picChg>
        <pc:picChg chg="add mod">
          <ac:chgData name="Erick Manuel Duque Dueñas" userId="S::duque-e@javeriana.edu.co::bdc820d0-0177-45e2-bff5-fbb9827227a3" providerId="AD" clId="Web-{23D2453C-72E2-4CFD-A83C-AB3B9FF9EC1E}" dt="2021-10-12T04:13:37.354" v="280" actId="1076"/>
          <ac:picMkLst>
            <pc:docMk/>
            <pc:sldMk cId="3908472619" sldId="257"/>
            <ac:picMk id="6" creationId="{5D49E09E-364E-4912-A36F-ABA0895D84B4}"/>
          </ac:picMkLst>
        </pc:picChg>
        <pc:picChg chg="add mod">
          <ac:chgData name="Erick Manuel Duque Dueñas" userId="S::duque-e@javeriana.edu.co::bdc820d0-0177-45e2-bff5-fbb9827227a3" providerId="AD" clId="Web-{23D2453C-72E2-4CFD-A83C-AB3B9FF9EC1E}" dt="2021-10-12T04:13:40.041" v="281" actId="14100"/>
          <ac:picMkLst>
            <pc:docMk/>
            <pc:sldMk cId="3908472619" sldId="257"/>
            <ac:picMk id="8" creationId="{77D663A4-9CA1-417D-AE1E-BD6DA615A016}"/>
          </ac:picMkLst>
        </pc:picChg>
      </pc:sldChg>
      <pc:sldChg chg="addSp delSp modSp">
        <pc:chgData name="Erick Manuel Duque Dueñas" userId="S::duque-e@javeriana.edu.co::bdc820d0-0177-45e2-bff5-fbb9827227a3" providerId="AD" clId="Web-{23D2453C-72E2-4CFD-A83C-AB3B9FF9EC1E}" dt="2021-10-12T04:16:10.060" v="335" actId="1076"/>
        <pc:sldMkLst>
          <pc:docMk/>
          <pc:sldMk cId="120986237" sldId="258"/>
        </pc:sldMkLst>
        <pc:spChg chg="del">
          <ac:chgData name="Erick Manuel Duque Dueñas" userId="S::duque-e@javeriana.edu.co::bdc820d0-0177-45e2-bff5-fbb9827227a3" providerId="AD" clId="Web-{23D2453C-72E2-4CFD-A83C-AB3B9FF9EC1E}" dt="2021-10-12T04:02:06.715" v="161" actId="1076"/>
          <ac:spMkLst>
            <pc:docMk/>
            <pc:sldMk cId="120986237" sldId="258"/>
            <ac:spMk id="3" creationId="{D41478BA-3F7B-44E1-A4DA-E8A80469E9A8}"/>
          </ac:spMkLst>
        </pc:spChg>
        <pc:spChg chg="add mod">
          <ac:chgData name="Erick Manuel Duque Dueñas" userId="S::duque-e@javeriana.edu.co::bdc820d0-0177-45e2-bff5-fbb9827227a3" providerId="AD" clId="Web-{23D2453C-72E2-4CFD-A83C-AB3B9FF9EC1E}" dt="2021-10-12T04:02:26.512" v="188" actId="1076"/>
          <ac:spMkLst>
            <pc:docMk/>
            <pc:sldMk cId="120986237" sldId="258"/>
            <ac:spMk id="5" creationId="{6983F19F-DAB4-4F4B-A883-951252365FD2}"/>
          </ac:spMkLst>
        </pc:spChg>
        <pc:spChg chg="add mod">
          <ac:chgData name="Erick Manuel Duque Dueñas" userId="S::duque-e@javeriana.edu.co::bdc820d0-0177-45e2-bff5-fbb9827227a3" providerId="AD" clId="Web-{23D2453C-72E2-4CFD-A83C-AB3B9FF9EC1E}" dt="2021-10-12T04:06:04.126" v="246" actId="14100"/>
          <ac:spMkLst>
            <pc:docMk/>
            <pc:sldMk cId="120986237" sldId="258"/>
            <ac:spMk id="6" creationId="{36E7E068-662E-4624-929A-FEC34F8C53E7}"/>
          </ac:spMkLst>
        </pc:spChg>
        <pc:spChg chg="add del mod">
          <ac:chgData name="Erick Manuel Duque Dueñas" userId="S::duque-e@javeriana.edu.co::bdc820d0-0177-45e2-bff5-fbb9827227a3" providerId="AD" clId="Web-{23D2453C-72E2-4CFD-A83C-AB3B9FF9EC1E}" dt="2021-10-12T04:06:41.252" v="250" actId="1076"/>
          <ac:spMkLst>
            <pc:docMk/>
            <pc:sldMk cId="120986237" sldId="258"/>
            <ac:spMk id="9" creationId="{1794DBF4-5699-416E-B410-144838E2CC3B}"/>
          </ac:spMkLst>
        </pc:spChg>
        <pc:spChg chg="add mod">
          <ac:chgData name="Erick Manuel Duque Dueñas" userId="S::duque-e@javeriana.edu.co::bdc820d0-0177-45e2-bff5-fbb9827227a3" providerId="AD" clId="Web-{23D2453C-72E2-4CFD-A83C-AB3B9FF9EC1E}" dt="2021-10-12T04:14:30.027" v="295" actId="1076"/>
          <ac:spMkLst>
            <pc:docMk/>
            <pc:sldMk cId="120986237" sldId="258"/>
            <ac:spMk id="11" creationId="{345FFE23-2C4E-460A-96D6-DB6FF8D346E7}"/>
          </ac:spMkLst>
        </pc:spChg>
        <pc:spChg chg="add mod">
          <ac:chgData name="Erick Manuel Duque Dueñas" userId="S::duque-e@javeriana.edu.co::bdc820d0-0177-45e2-bff5-fbb9827227a3" providerId="AD" clId="Web-{23D2453C-72E2-4CFD-A83C-AB3B9FF9EC1E}" dt="2021-10-12T04:16:10.060" v="335" actId="1076"/>
          <ac:spMkLst>
            <pc:docMk/>
            <pc:sldMk cId="120986237" sldId="258"/>
            <ac:spMk id="13" creationId="{4FF0583D-7A5E-4FA2-8B98-A0AC9796CE60}"/>
          </ac:spMkLst>
        </pc:spChg>
        <pc:picChg chg="add del mod ord">
          <ac:chgData name="Erick Manuel Duque Dueñas" userId="S::duque-e@javeriana.edu.co::bdc820d0-0177-45e2-bff5-fbb9827227a3" providerId="AD" clId="Web-{23D2453C-72E2-4CFD-A83C-AB3B9FF9EC1E}" dt="2021-10-12T04:06:12.501" v="249" actId="1076"/>
          <ac:picMkLst>
            <pc:docMk/>
            <pc:sldMk cId="120986237" sldId="258"/>
            <ac:picMk id="4" creationId="{A065B826-1887-42A1-82E6-92469E1A8E99}"/>
          </ac:picMkLst>
        </pc:picChg>
        <pc:picChg chg="add mod">
          <ac:chgData name="Erick Manuel Duque Dueñas" userId="S::duque-e@javeriana.edu.co::bdc820d0-0177-45e2-bff5-fbb9827227a3" providerId="AD" clId="Web-{23D2453C-72E2-4CFD-A83C-AB3B9FF9EC1E}" dt="2021-10-12T04:15:42.825" v="328" actId="1076"/>
          <ac:picMkLst>
            <pc:docMk/>
            <pc:sldMk cId="120986237" sldId="258"/>
            <ac:picMk id="7" creationId="{F843A4DD-CF4A-4847-80EC-76D8B2315A86}"/>
          </ac:picMkLst>
        </pc:picChg>
        <pc:picChg chg="add mod ord">
          <ac:chgData name="Erick Manuel Duque Dueñas" userId="S::duque-e@javeriana.edu.co::bdc820d0-0177-45e2-bff5-fbb9827227a3" providerId="AD" clId="Web-{23D2453C-72E2-4CFD-A83C-AB3B9FF9EC1E}" dt="2021-10-12T04:06:51.393" v="253" actId="1076"/>
          <ac:picMkLst>
            <pc:docMk/>
            <pc:sldMk cId="120986237" sldId="258"/>
            <ac:picMk id="10" creationId="{16FFC694-4F82-4C96-B1B4-8E80998663CF}"/>
          </ac:picMkLst>
        </pc:picChg>
        <pc:picChg chg="add mod">
          <ac:chgData name="Erick Manuel Duque Dueñas" userId="S::duque-e@javeriana.edu.co::bdc820d0-0177-45e2-bff5-fbb9827227a3" providerId="AD" clId="Web-{23D2453C-72E2-4CFD-A83C-AB3B9FF9EC1E}" dt="2021-10-12T04:14:50.574" v="300" actId="1076"/>
          <ac:picMkLst>
            <pc:docMk/>
            <pc:sldMk cId="120986237" sldId="258"/>
            <ac:picMk id="12" creationId="{32C57352-F5F0-429D-8767-EE85F7A21A81}"/>
          </ac:picMkLst>
        </pc:picChg>
        <pc:picChg chg="add mod">
          <ac:chgData name="Erick Manuel Duque Dueñas" userId="S::duque-e@javeriana.edu.co::bdc820d0-0177-45e2-bff5-fbb9827227a3" providerId="AD" clId="Web-{23D2453C-72E2-4CFD-A83C-AB3B9FF9EC1E}" dt="2021-10-12T04:16:07.232" v="334" actId="1076"/>
          <ac:picMkLst>
            <pc:docMk/>
            <pc:sldMk cId="120986237" sldId="258"/>
            <ac:picMk id="14" creationId="{B3A77DDE-9D6F-4282-A804-94DAF4F4724A}"/>
          </ac:picMkLst>
        </pc:picChg>
      </pc:sldChg>
      <pc:sldChg chg="addSp delSp modSp mod setBg">
        <pc:chgData name="Erick Manuel Duque Dueñas" userId="S::duque-e@javeriana.edu.co::bdc820d0-0177-45e2-bff5-fbb9827227a3" providerId="AD" clId="Web-{23D2453C-72E2-4CFD-A83C-AB3B9FF9EC1E}" dt="2021-10-12T03:43:07.052" v="47" actId="20577"/>
        <pc:sldMkLst>
          <pc:docMk/>
          <pc:sldMk cId="3543489018" sldId="259"/>
        </pc:sldMkLst>
        <pc:spChg chg="mod">
          <ac:chgData name="Erick Manuel Duque Dueñas" userId="S::duque-e@javeriana.edu.co::bdc820d0-0177-45e2-bff5-fbb9827227a3" providerId="AD" clId="Web-{23D2453C-72E2-4CFD-A83C-AB3B9FF9EC1E}" dt="2021-10-12T03:43:07.052" v="47" actId="20577"/>
          <ac:spMkLst>
            <pc:docMk/>
            <pc:sldMk cId="3543489018" sldId="259"/>
            <ac:spMk id="2" creationId="{DB78AA87-4C07-48E0-9737-5A2582AA48B4}"/>
          </ac:spMkLst>
        </pc:spChg>
        <pc:spChg chg="del">
          <ac:chgData name="Erick Manuel Duque Dueñas" userId="S::duque-e@javeriana.edu.co::bdc820d0-0177-45e2-bff5-fbb9827227a3" providerId="AD" clId="Web-{23D2453C-72E2-4CFD-A83C-AB3B9FF9EC1E}" dt="2021-10-12T03:34:20.885" v="0" actId="20577"/>
          <ac:spMkLst>
            <pc:docMk/>
            <pc:sldMk cId="3543489018" sldId="259"/>
            <ac:spMk id="3" creationId="{2707D01E-2D03-49B6-B949-073902F287AC}"/>
          </ac:spMkLst>
        </pc:spChg>
        <pc:spChg chg="add del">
          <ac:chgData name="Erick Manuel Duque Dueñas" userId="S::duque-e@javeriana.edu.co::bdc820d0-0177-45e2-bff5-fbb9827227a3" providerId="AD" clId="Web-{23D2453C-72E2-4CFD-A83C-AB3B9FF9EC1E}" dt="2021-10-12T03:34:51.745" v="6" actId="20577"/>
          <ac:spMkLst>
            <pc:docMk/>
            <pc:sldMk cId="3543489018" sldId="259"/>
            <ac:spMk id="6" creationId="{DEFA743F-D34E-4955-8E77-D5BA058B6AA1}"/>
          </ac:spMkLst>
        </pc:spChg>
        <pc:spChg chg="add del mod">
          <ac:chgData name="Erick Manuel Duque Dueñas" userId="S::duque-e@javeriana.edu.co::bdc820d0-0177-45e2-bff5-fbb9827227a3" providerId="AD" clId="Web-{23D2453C-72E2-4CFD-A83C-AB3B9FF9EC1E}" dt="2021-10-12T03:35:46.684" v="14" actId="20577"/>
          <ac:spMkLst>
            <pc:docMk/>
            <pc:sldMk cId="3543489018" sldId="259"/>
            <ac:spMk id="7" creationId="{1816E82B-0E19-4AB3-A251-E105DE14A4DF}"/>
          </ac:spMkLst>
        </pc:spChg>
        <pc:spChg chg="add del">
          <ac:chgData name="Erick Manuel Duque Dueñas" userId="S::duque-e@javeriana.edu.co::bdc820d0-0177-45e2-bff5-fbb9827227a3" providerId="AD" clId="Web-{23D2453C-72E2-4CFD-A83C-AB3B9FF9EC1E}" dt="2021-10-12T03:34:33.557" v="2" actId="20577"/>
          <ac:spMkLst>
            <pc:docMk/>
            <pc:sldMk cId="3543489018" sldId="259"/>
            <ac:spMk id="8" creationId="{BAF27EDE-2415-46D9-9152-751DCBC8B1A8}"/>
          </ac:spMkLst>
        </pc:spChg>
        <pc:spChg chg="add del">
          <ac:chgData name="Erick Manuel Duque Dueñas" userId="S::duque-e@javeriana.edu.co::bdc820d0-0177-45e2-bff5-fbb9827227a3" providerId="AD" clId="Web-{23D2453C-72E2-4CFD-A83C-AB3B9FF9EC1E}" dt="2021-10-12T03:34:33.557" v="2" actId="20577"/>
          <ac:spMkLst>
            <pc:docMk/>
            <pc:sldMk cId="3543489018" sldId="259"/>
            <ac:spMk id="11" creationId="{E4B7B3E3-827A-48BE-AD67-A57C45AA6949}"/>
          </ac:spMkLst>
        </pc:spChg>
        <pc:picChg chg="add del mod ord">
          <ac:chgData name="Erick Manuel Duque Dueñas" userId="S::duque-e@javeriana.edu.co::bdc820d0-0177-45e2-bff5-fbb9827227a3" providerId="AD" clId="Web-{23D2453C-72E2-4CFD-A83C-AB3B9FF9EC1E}" dt="2021-10-12T03:35:04.355" v="13" actId="20577"/>
          <ac:picMkLst>
            <pc:docMk/>
            <pc:sldMk cId="3543489018" sldId="259"/>
            <ac:picMk id="4" creationId="{A0A67E75-CD5B-43F5-AB13-1B95A8C7B49B}"/>
          </ac:picMkLst>
        </pc:picChg>
        <pc:picChg chg="add mod ord">
          <ac:chgData name="Erick Manuel Duque Dueñas" userId="S::duque-e@javeriana.edu.co::bdc820d0-0177-45e2-bff5-fbb9827227a3" providerId="AD" clId="Web-{23D2453C-72E2-4CFD-A83C-AB3B9FF9EC1E}" dt="2021-10-12T03:36:13.716" v="24" actId="14100"/>
          <ac:picMkLst>
            <pc:docMk/>
            <pc:sldMk cId="3543489018" sldId="259"/>
            <ac:picMk id="9" creationId="{45A8070B-D062-45F0-99D9-CED6C819D594}"/>
          </ac:picMkLst>
        </pc:picChg>
      </pc:sldChg>
      <pc:sldChg chg="addSp delSp modSp">
        <pc:chgData name="Erick Manuel Duque Dueñas" userId="S::duque-e@javeriana.edu.co::bdc820d0-0177-45e2-bff5-fbb9827227a3" providerId="AD" clId="Web-{23D2453C-72E2-4CFD-A83C-AB3B9FF9EC1E}" dt="2021-10-12T04:22:39.882" v="344" actId="1076"/>
        <pc:sldMkLst>
          <pc:docMk/>
          <pc:sldMk cId="2687979803" sldId="260"/>
        </pc:sldMkLst>
        <pc:spChg chg="mod">
          <ac:chgData name="Erick Manuel Duque Dueñas" userId="S::duque-e@javeriana.edu.co::bdc820d0-0177-45e2-bff5-fbb9827227a3" providerId="AD" clId="Web-{23D2453C-72E2-4CFD-A83C-AB3B9FF9EC1E}" dt="2021-10-12T03:43:15.036" v="57" actId="20577"/>
          <ac:spMkLst>
            <pc:docMk/>
            <pc:sldMk cId="2687979803" sldId="260"/>
            <ac:spMk id="2" creationId="{31F22EEF-61DA-4B70-A055-BEA21F83C5AF}"/>
          </ac:spMkLst>
        </pc:spChg>
        <pc:spChg chg="del">
          <ac:chgData name="Erick Manuel Duque Dueñas" userId="S::duque-e@javeriana.edu.co::bdc820d0-0177-45e2-bff5-fbb9827227a3" providerId="AD" clId="Web-{23D2453C-72E2-4CFD-A83C-AB3B9FF9EC1E}" dt="2021-10-12T03:37:00.873" v="26" actId="1076"/>
          <ac:spMkLst>
            <pc:docMk/>
            <pc:sldMk cId="2687979803" sldId="260"/>
            <ac:spMk id="3" creationId="{D88DEF62-689B-40E1-8256-87ACEBD3BC8A}"/>
          </ac:spMkLst>
        </pc:spChg>
        <pc:spChg chg="add del mod">
          <ac:chgData name="Erick Manuel Duque Dueñas" userId="S::duque-e@javeriana.edu.co::bdc820d0-0177-45e2-bff5-fbb9827227a3" providerId="AD" clId="Web-{23D2453C-72E2-4CFD-A83C-AB3B9FF9EC1E}" dt="2021-10-12T04:22:33.757" v="340" actId="1076"/>
          <ac:spMkLst>
            <pc:docMk/>
            <pc:sldMk cId="2687979803" sldId="260"/>
            <ac:spMk id="6" creationId="{7975C508-DCCF-46DC-8E02-FF3A11DD5A0F}"/>
          </ac:spMkLst>
        </pc:spChg>
        <pc:picChg chg="add del mod ord">
          <ac:chgData name="Erick Manuel Duque Dueñas" userId="S::duque-e@javeriana.edu.co::bdc820d0-0177-45e2-bff5-fbb9827227a3" providerId="AD" clId="Web-{23D2453C-72E2-4CFD-A83C-AB3B9FF9EC1E}" dt="2021-10-12T04:22:32.539" v="339" actId="1076"/>
          <ac:picMkLst>
            <pc:docMk/>
            <pc:sldMk cId="2687979803" sldId="260"/>
            <ac:picMk id="4" creationId="{A1392EE0-06B2-442A-B1A3-2D9E9500E58B}"/>
          </ac:picMkLst>
        </pc:picChg>
        <pc:picChg chg="add mod ord">
          <ac:chgData name="Erick Manuel Duque Dueñas" userId="S::duque-e@javeriana.edu.co::bdc820d0-0177-45e2-bff5-fbb9827227a3" providerId="AD" clId="Web-{23D2453C-72E2-4CFD-A83C-AB3B9FF9EC1E}" dt="2021-10-12T04:22:39.882" v="344" actId="1076"/>
          <ac:picMkLst>
            <pc:docMk/>
            <pc:sldMk cId="2687979803" sldId="260"/>
            <ac:picMk id="7" creationId="{1E029F68-30DB-4DBE-9B4F-0CBEE8CFC3DA}"/>
          </ac:picMkLst>
        </pc:picChg>
      </pc:sldChg>
    </pc:docChg>
  </pc:docChgLst>
  <pc:docChgLst>
    <pc:chgData name="MIGUEL ANGEL PANCHA ARIAS" userId="S::miguel_pancha@javeriana.edu.co::8f4e420d-ccee-4b05-85f2-541c317e7b9e" providerId="AD" clId="Web-{8A7C562B-C78A-4236-8A65-BCC08B59DB65}"/>
    <pc:docChg chg="modSld">
      <pc:chgData name="MIGUEL ANGEL PANCHA ARIAS" userId="S::miguel_pancha@javeriana.edu.co::8f4e420d-ccee-4b05-85f2-541c317e7b9e" providerId="AD" clId="Web-{8A7C562B-C78A-4236-8A65-BCC08B59DB65}" dt="2021-10-12T13:36:17.432" v="0" actId="14100"/>
      <pc:docMkLst>
        <pc:docMk/>
      </pc:docMkLst>
      <pc:sldChg chg="modSp">
        <pc:chgData name="MIGUEL ANGEL PANCHA ARIAS" userId="S::miguel_pancha@javeriana.edu.co::8f4e420d-ccee-4b05-85f2-541c317e7b9e" providerId="AD" clId="Web-{8A7C562B-C78A-4236-8A65-BCC08B59DB65}" dt="2021-10-12T13:36:17.432" v="0" actId="14100"/>
        <pc:sldMkLst>
          <pc:docMk/>
          <pc:sldMk cId="125194147" sldId="264"/>
        </pc:sldMkLst>
        <pc:picChg chg="mod">
          <ac:chgData name="MIGUEL ANGEL PANCHA ARIAS" userId="S::miguel_pancha@javeriana.edu.co::8f4e420d-ccee-4b05-85f2-541c317e7b9e" providerId="AD" clId="Web-{8A7C562B-C78A-4236-8A65-BCC08B59DB65}" dt="2021-10-12T13:36:17.432" v="0" actId="14100"/>
          <ac:picMkLst>
            <pc:docMk/>
            <pc:sldMk cId="125194147" sldId="264"/>
            <ac:picMk id="10" creationId="{3D696190-CD23-C04C-9B6F-4BDD45C3256A}"/>
          </ac:picMkLst>
        </pc:picChg>
      </pc:sldChg>
    </pc:docChg>
  </pc:docChgLst>
  <pc:docChgLst>
    <pc:chgData name="MIGUEL ANGEL PANCHA ARIAS" userId="S::miguel_pancha@javeriana.edu.co::8f4e420d-ccee-4b05-85f2-541c317e7b9e" providerId="AD" clId="Web-{0C035F01-B58D-4E82-8023-B6F44B5DC791}"/>
    <pc:docChg chg="addSld modSld">
      <pc:chgData name="MIGUEL ANGEL PANCHA ARIAS" userId="S::miguel_pancha@javeriana.edu.co::8f4e420d-ccee-4b05-85f2-541c317e7b9e" providerId="AD" clId="Web-{0C035F01-B58D-4E82-8023-B6F44B5DC791}" dt="2021-10-12T04:27:24.255" v="209" actId="1076"/>
      <pc:docMkLst>
        <pc:docMk/>
      </pc:docMkLst>
      <pc:sldChg chg="addSp modSp mod setBg">
        <pc:chgData name="MIGUEL ANGEL PANCHA ARIAS" userId="S::miguel_pancha@javeriana.edu.co::8f4e420d-ccee-4b05-85f2-541c317e7b9e" providerId="AD" clId="Web-{0C035F01-B58D-4E82-8023-B6F44B5DC791}" dt="2021-10-12T04:16:51.616" v="151" actId="1076"/>
        <pc:sldMkLst>
          <pc:docMk/>
          <pc:sldMk cId="2560123456" sldId="256"/>
        </pc:sldMkLst>
        <pc:spChg chg="mod">
          <ac:chgData name="MIGUEL ANGEL PANCHA ARIAS" userId="S::miguel_pancha@javeriana.edu.co::8f4e420d-ccee-4b05-85f2-541c317e7b9e" providerId="AD" clId="Web-{0C035F01-B58D-4E82-8023-B6F44B5DC791}" dt="2021-10-12T04:16:51.616" v="151" actId="1076"/>
          <ac:spMkLst>
            <pc:docMk/>
            <pc:sldMk cId="2560123456" sldId="256"/>
            <ac:spMk id="2" creationId="{28BF7C6D-C887-46ED-807A-F6A2EBC76E74}"/>
          </ac:spMkLst>
        </pc:spChg>
        <pc:spChg chg="mod">
          <ac:chgData name="MIGUEL ANGEL PANCHA ARIAS" userId="S::miguel_pancha@javeriana.edu.co::8f4e420d-ccee-4b05-85f2-541c317e7b9e" providerId="AD" clId="Web-{0C035F01-B58D-4E82-8023-B6F44B5DC791}" dt="2021-10-12T04:16:51.616" v="151" actId="1076"/>
          <ac:spMkLst>
            <pc:docMk/>
            <pc:sldMk cId="2560123456" sldId="256"/>
            <ac:spMk id="3" creationId="{0B7D12B1-DB26-4DF8-A31B-B2B9A7FCC866}"/>
          </ac:spMkLst>
        </pc:spChg>
        <pc:grpChg chg="add">
          <ac:chgData name="MIGUEL ANGEL PANCHA ARIAS" userId="S::miguel_pancha@javeriana.edu.co::8f4e420d-ccee-4b05-85f2-541c317e7b9e" providerId="AD" clId="Web-{0C035F01-B58D-4E82-8023-B6F44B5DC791}" dt="2021-10-12T04:16:51.616" v="151" actId="1076"/>
          <ac:grpSpMkLst>
            <pc:docMk/>
            <pc:sldMk cId="2560123456" sldId="256"/>
            <ac:grpSpMk id="9" creationId="{4D50C3BF-4EC6-4075-8C5A-BB4D93669380}"/>
          </ac:grpSpMkLst>
        </pc:grpChg>
        <pc:grpChg chg="add">
          <ac:chgData name="MIGUEL ANGEL PANCHA ARIAS" userId="S::miguel_pancha@javeriana.edu.co::8f4e420d-ccee-4b05-85f2-541c317e7b9e" providerId="AD" clId="Web-{0C035F01-B58D-4E82-8023-B6F44B5DC791}" dt="2021-10-12T04:16:51.616" v="151" actId="1076"/>
          <ac:grpSpMkLst>
            <pc:docMk/>
            <pc:sldMk cId="2560123456" sldId="256"/>
            <ac:grpSpMk id="13" creationId="{5C427DC4-D0C8-4AD1-971C-C179999E434A}"/>
          </ac:grpSpMkLst>
        </pc:grpChg>
        <pc:grpChg chg="add">
          <ac:chgData name="MIGUEL ANGEL PANCHA ARIAS" userId="S::miguel_pancha@javeriana.edu.co::8f4e420d-ccee-4b05-85f2-541c317e7b9e" providerId="AD" clId="Web-{0C035F01-B58D-4E82-8023-B6F44B5DC791}" dt="2021-10-12T04:16:51.616" v="151" actId="1076"/>
          <ac:grpSpMkLst>
            <pc:docMk/>
            <pc:sldMk cId="2560123456" sldId="256"/>
            <ac:grpSpMk id="69" creationId="{B683E0DB-6F21-4C3E-8305-9450FD8D69BB}"/>
          </ac:grpSpMkLst>
        </pc:grpChg>
        <pc:picChg chg="add">
          <ac:chgData name="MIGUEL ANGEL PANCHA ARIAS" userId="S::miguel_pancha@javeriana.edu.co::8f4e420d-ccee-4b05-85f2-541c317e7b9e" providerId="AD" clId="Web-{0C035F01-B58D-4E82-8023-B6F44B5DC791}" dt="2021-10-12T04:16:51.616" v="151" actId="1076"/>
          <ac:picMkLst>
            <pc:docMk/>
            <pc:sldMk cId="2560123456" sldId="256"/>
            <ac:picMk id="5" creationId="{D7DA18DB-255C-42A0-BD34-06E7D91C7800}"/>
          </ac:picMkLst>
        </pc:picChg>
      </pc:sldChg>
      <pc:sldChg chg="modSp new">
        <pc:chgData name="MIGUEL ANGEL PANCHA ARIAS" userId="S::miguel_pancha@javeriana.edu.co::8f4e420d-ccee-4b05-85f2-541c317e7b9e" providerId="AD" clId="Web-{0C035F01-B58D-4E82-8023-B6F44B5DC791}" dt="2021-10-12T03:59:07.227" v="74" actId="1076"/>
        <pc:sldMkLst>
          <pc:docMk/>
          <pc:sldMk cId="3908472619" sldId="257"/>
        </pc:sldMkLst>
        <pc:spChg chg="mod">
          <ac:chgData name="MIGUEL ANGEL PANCHA ARIAS" userId="S::miguel_pancha@javeriana.edu.co::8f4e420d-ccee-4b05-85f2-541c317e7b9e" providerId="AD" clId="Web-{0C035F01-B58D-4E82-8023-B6F44B5DC791}" dt="2021-10-12T03:27:19.838" v="8" actId="20577"/>
          <ac:spMkLst>
            <pc:docMk/>
            <pc:sldMk cId="3908472619" sldId="257"/>
            <ac:spMk id="2" creationId="{82517330-EF42-46DF-AD03-C0F85AC2345B}"/>
          </ac:spMkLst>
        </pc:spChg>
        <pc:spChg chg="mod">
          <ac:chgData name="MIGUEL ANGEL PANCHA ARIAS" userId="S::miguel_pancha@javeriana.edu.co::8f4e420d-ccee-4b05-85f2-541c317e7b9e" providerId="AD" clId="Web-{0C035F01-B58D-4E82-8023-B6F44B5DC791}" dt="2021-10-12T03:58:43.227" v="68" actId="1076"/>
          <ac:spMkLst>
            <pc:docMk/>
            <pc:sldMk cId="3908472619" sldId="257"/>
            <ac:spMk id="5" creationId="{37BD3390-53F8-443E-B2D3-A08F381BC8EA}"/>
          </ac:spMkLst>
        </pc:spChg>
        <pc:spChg chg="mod">
          <ac:chgData name="MIGUEL ANGEL PANCHA ARIAS" userId="S::miguel_pancha@javeriana.edu.co::8f4e420d-ccee-4b05-85f2-541c317e7b9e" providerId="AD" clId="Web-{0C035F01-B58D-4E82-8023-B6F44B5DC791}" dt="2021-10-12T03:58:48.352" v="69" actId="1076"/>
          <ac:spMkLst>
            <pc:docMk/>
            <pc:sldMk cId="3908472619" sldId="257"/>
            <ac:spMk id="7" creationId="{BE351CDE-A089-4EE0-8DBE-C45AD2996AFF}"/>
          </ac:spMkLst>
        </pc:spChg>
        <pc:spChg chg="mod">
          <ac:chgData name="MIGUEL ANGEL PANCHA ARIAS" userId="S::miguel_pancha@javeriana.edu.co::8f4e420d-ccee-4b05-85f2-541c317e7b9e" providerId="AD" clId="Web-{0C035F01-B58D-4E82-8023-B6F44B5DC791}" dt="2021-10-12T03:58:52.727" v="70" actId="1076"/>
          <ac:spMkLst>
            <pc:docMk/>
            <pc:sldMk cId="3908472619" sldId="257"/>
            <ac:spMk id="9" creationId="{55902BB9-2CAA-4642-8673-D171530AC2E6}"/>
          </ac:spMkLst>
        </pc:spChg>
        <pc:picChg chg="mod">
          <ac:chgData name="MIGUEL ANGEL PANCHA ARIAS" userId="S::miguel_pancha@javeriana.edu.co::8f4e420d-ccee-4b05-85f2-541c317e7b9e" providerId="AD" clId="Web-{0C035F01-B58D-4E82-8023-B6F44B5DC791}" dt="2021-10-12T03:58:12.429" v="64" actId="1076"/>
          <ac:picMkLst>
            <pc:docMk/>
            <pc:sldMk cId="3908472619" sldId="257"/>
            <ac:picMk id="4" creationId="{01624701-B348-4B98-83AB-79336FD5A16D}"/>
          </ac:picMkLst>
        </pc:picChg>
        <pc:picChg chg="mod">
          <ac:chgData name="MIGUEL ANGEL PANCHA ARIAS" userId="S::miguel_pancha@javeriana.edu.co::8f4e420d-ccee-4b05-85f2-541c317e7b9e" providerId="AD" clId="Web-{0C035F01-B58D-4E82-8023-B6F44B5DC791}" dt="2021-10-12T03:59:07.227" v="74" actId="1076"/>
          <ac:picMkLst>
            <pc:docMk/>
            <pc:sldMk cId="3908472619" sldId="257"/>
            <ac:picMk id="6" creationId="{5D49E09E-364E-4912-A36F-ABA0895D84B4}"/>
          </ac:picMkLst>
        </pc:picChg>
        <pc:picChg chg="mod">
          <ac:chgData name="MIGUEL ANGEL PANCHA ARIAS" userId="S::miguel_pancha@javeriana.edu.co::8f4e420d-ccee-4b05-85f2-541c317e7b9e" providerId="AD" clId="Web-{0C035F01-B58D-4E82-8023-B6F44B5DC791}" dt="2021-10-12T03:59:01.259" v="73" actId="14100"/>
          <ac:picMkLst>
            <pc:docMk/>
            <pc:sldMk cId="3908472619" sldId="257"/>
            <ac:picMk id="8" creationId="{77D663A4-9CA1-417D-AE1E-BD6DA615A016}"/>
          </ac:picMkLst>
        </pc:picChg>
      </pc:sldChg>
      <pc:sldChg chg="modSp new">
        <pc:chgData name="MIGUEL ANGEL PANCHA ARIAS" userId="S::miguel_pancha@javeriana.edu.co::8f4e420d-ccee-4b05-85f2-541c317e7b9e" providerId="AD" clId="Web-{0C035F01-B58D-4E82-8023-B6F44B5DC791}" dt="2021-10-12T04:23:11.140" v="171" actId="1076"/>
        <pc:sldMkLst>
          <pc:docMk/>
          <pc:sldMk cId="120986237" sldId="258"/>
        </pc:sldMkLst>
        <pc:spChg chg="mod">
          <ac:chgData name="MIGUEL ANGEL PANCHA ARIAS" userId="S::miguel_pancha@javeriana.edu.co::8f4e420d-ccee-4b05-85f2-541c317e7b9e" providerId="AD" clId="Web-{0C035F01-B58D-4E82-8023-B6F44B5DC791}" dt="2021-10-12T03:27:41.026" v="9" actId="20577"/>
          <ac:spMkLst>
            <pc:docMk/>
            <pc:sldMk cId="120986237" sldId="258"/>
            <ac:spMk id="2" creationId="{4B2800F4-AD21-4ED0-8364-7EACAABDDDB3}"/>
          </ac:spMkLst>
        </pc:spChg>
        <pc:spChg chg="mod">
          <ac:chgData name="MIGUEL ANGEL PANCHA ARIAS" userId="S::miguel_pancha@javeriana.edu.co::8f4e420d-ccee-4b05-85f2-541c317e7b9e" providerId="AD" clId="Web-{0C035F01-B58D-4E82-8023-B6F44B5DC791}" dt="2021-10-12T04:22:27.030" v="163" actId="1076"/>
          <ac:spMkLst>
            <pc:docMk/>
            <pc:sldMk cId="120986237" sldId="258"/>
            <ac:spMk id="5" creationId="{6983F19F-DAB4-4F4B-A883-951252365FD2}"/>
          </ac:spMkLst>
        </pc:spChg>
        <pc:spChg chg="mod">
          <ac:chgData name="MIGUEL ANGEL PANCHA ARIAS" userId="S::miguel_pancha@javeriana.edu.co::8f4e420d-ccee-4b05-85f2-541c317e7b9e" providerId="AD" clId="Web-{0C035F01-B58D-4E82-8023-B6F44B5DC791}" dt="2021-10-12T04:22:44.093" v="166" actId="1076"/>
          <ac:spMkLst>
            <pc:docMk/>
            <pc:sldMk cId="120986237" sldId="258"/>
            <ac:spMk id="6" creationId="{36E7E068-662E-4624-929A-FEC34F8C53E7}"/>
          </ac:spMkLst>
        </pc:spChg>
        <pc:spChg chg="mod">
          <ac:chgData name="MIGUEL ANGEL PANCHA ARIAS" userId="S::miguel_pancha@javeriana.edu.co::8f4e420d-ccee-4b05-85f2-541c317e7b9e" providerId="AD" clId="Web-{0C035F01-B58D-4E82-8023-B6F44B5DC791}" dt="2021-10-12T04:23:03.359" v="169" actId="1076"/>
          <ac:spMkLst>
            <pc:docMk/>
            <pc:sldMk cId="120986237" sldId="258"/>
            <ac:spMk id="11" creationId="{345FFE23-2C4E-460A-96D6-DB6FF8D346E7}"/>
          </ac:spMkLst>
        </pc:spChg>
        <pc:spChg chg="mod">
          <ac:chgData name="MIGUEL ANGEL PANCHA ARIAS" userId="S::miguel_pancha@javeriana.edu.co::8f4e420d-ccee-4b05-85f2-541c317e7b9e" providerId="AD" clId="Web-{0C035F01-B58D-4E82-8023-B6F44B5DC791}" dt="2021-10-12T04:23:11.140" v="171" actId="1076"/>
          <ac:spMkLst>
            <pc:docMk/>
            <pc:sldMk cId="120986237" sldId="258"/>
            <ac:spMk id="13" creationId="{4FF0583D-7A5E-4FA2-8B98-A0AC9796CE60}"/>
          </ac:spMkLst>
        </pc:spChg>
        <pc:picChg chg="mod">
          <ac:chgData name="MIGUEL ANGEL PANCHA ARIAS" userId="S::miguel_pancha@javeriana.edu.co::8f4e420d-ccee-4b05-85f2-541c317e7b9e" providerId="AD" clId="Web-{0C035F01-B58D-4E82-8023-B6F44B5DC791}" dt="2021-10-12T04:22:37.296" v="165" actId="1076"/>
          <ac:picMkLst>
            <pc:docMk/>
            <pc:sldMk cId="120986237" sldId="258"/>
            <ac:picMk id="7" creationId="{F843A4DD-CF4A-4847-80EC-76D8B2315A86}"/>
          </ac:picMkLst>
        </pc:picChg>
        <pc:picChg chg="mod">
          <ac:chgData name="MIGUEL ANGEL PANCHA ARIAS" userId="S::miguel_pancha@javeriana.edu.co::8f4e420d-ccee-4b05-85f2-541c317e7b9e" providerId="AD" clId="Web-{0C035F01-B58D-4E82-8023-B6F44B5DC791}" dt="2021-10-12T04:22:21.170" v="162" actId="1076"/>
          <ac:picMkLst>
            <pc:docMk/>
            <pc:sldMk cId="120986237" sldId="258"/>
            <ac:picMk id="10" creationId="{16FFC694-4F82-4C96-B1B4-8E80998663CF}"/>
          </ac:picMkLst>
        </pc:picChg>
        <pc:picChg chg="mod">
          <ac:chgData name="MIGUEL ANGEL PANCHA ARIAS" userId="S::miguel_pancha@javeriana.edu.co::8f4e420d-ccee-4b05-85f2-541c317e7b9e" providerId="AD" clId="Web-{0C035F01-B58D-4E82-8023-B6F44B5DC791}" dt="2021-10-12T04:23:06.015" v="170" actId="1076"/>
          <ac:picMkLst>
            <pc:docMk/>
            <pc:sldMk cId="120986237" sldId="258"/>
            <ac:picMk id="12" creationId="{32C57352-F5F0-429D-8767-EE85F7A21A81}"/>
          </ac:picMkLst>
        </pc:picChg>
        <pc:picChg chg="mod">
          <ac:chgData name="MIGUEL ANGEL PANCHA ARIAS" userId="S::miguel_pancha@javeriana.edu.co::8f4e420d-ccee-4b05-85f2-541c317e7b9e" providerId="AD" clId="Web-{0C035F01-B58D-4E82-8023-B6F44B5DC791}" dt="2021-10-12T04:22:55.937" v="168" actId="1076"/>
          <ac:picMkLst>
            <pc:docMk/>
            <pc:sldMk cId="120986237" sldId="258"/>
            <ac:picMk id="14" creationId="{B3A77DDE-9D6F-4282-A804-94DAF4F4724A}"/>
          </ac:picMkLst>
        </pc:picChg>
      </pc:sldChg>
      <pc:sldChg chg="modSp new">
        <pc:chgData name="MIGUEL ANGEL PANCHA ARIAS" userId="S::miguel_pancha@javeriana.edu.co::8f4e420d-ccee-4b05-85f2-541c317e7b9e" providerId="AD" clId="Web-{0C035F01-B58D-4E82-8023-B6F44B5DC791}" dt="2021-10-12T03:28:39.527" v="10" actId="20577"/>
        <pc:sldMkLst>
          <pc:docMk/>
          <pc:sldMk cId="3543489018" sldId="259"/>
        </pc:sldMkLst>
        <pc:spChg chg="mod">
          <ac:chgData name="MIGUEL ANGEL PANCHA ARIAS" userId="S::miguel_pancha@javeriana.edu.co::8f4e420d-ccee-4b05-85f2-541c317e7b9e" providerId="AD" clId="Web-{0C035F01-B58D-4E82-8023-B6F44B5DC791}" dt="2021-10-12T03:28:39.527" v="10" actId="20577"/>
          <ac:spMkLst>
            <pc:docMk/>
            <pc:sldMk cId="3543489018" sldId="259"/>
            <ac:spMk id="2" creationId="{DB78AA87-4C07-48E0-9737-5A2582AA48B4}"/>
          </ac:spMkLst>
        </pc:spChg>
      </pc:sldChg>
      <pc:sldChg chg="modSp new">
        <pc:chgData name="MIGUEL ANGEL PANCHA ARIAS" userId="S::miguel_pancha@javeriana.edu.co::8f4e420d-ccee-4b05-85f2-541c317e7b9e" providerId="AD" clId="Web-{0C035F01-B58D-4E82-8023-B6F44B5DC791}" dt="2021-10-12T03:28:46.887" v="11" actId="20577"/>
        <pc:sldMkLst>
          <pc:docMk/>
          <pc:sldMk cId="2687979803" sldId="260"/>
        </pc:sldMkLst>
        <pc:spChg chg="mod">
          <ac:chgData name="MIGUEL ANGEL PANCHA ARIAS" userId="S::miguel_pancha@javeriana.edu.co::8f4e420d-ccee-4b05-85f2-541c317e7b9e" providerId="AD" clId="Web-{0C035F01-B58D-4E82-8023-B6F44B5DC791}" dt="2021-10-12T03:28:46.887" v="11" actId="20577"/>
          <ac:spMkLst>
            <pc:docMk/>
            <pc:sldMk cId="2687979803" sldId="260"/>
            <ac:spMk id="2" creationId="{31F22EEF-61DA-4B70-A055-BEA21F83C5AF}"/>
          </ac:spMkLst>
        </pc:spChg>
      </pc:sldChg>
      <pc:sldChg chg="addSp delSp modSp new">
        <pc:chgData name="MIGUEL ANGEL PANCHA ARIAS" userId="S::miguel_pancha@javeriana.edu.co::8f4e420d-ccee-4b05-85f2-541c317e7b9e" providerId="AD" clId="Web-{0C035F01-B58D-4E82-8023-B6F44B5DC791}" dt="2021-10-12T04:05:43.132" v="131" actId="1076"/>
        <pc:sldMkLst>
          <pc:docMk/>
          <pc:sldMk cId="3955911342" sldId="261"/>
        </pc:sldMkLst>
        <pc:spChg chg="mod">
          <ac:chgData name="MIGUEL ANGEL PANCHA ARIAS" userId="S::miguel_pancha@javeriana.edu.co::8f4e420d-ccee-4b05-85f2-541c317e7b9e" providerId="AD" clId="Web-{0C035F01-B58D-4E82-8023-B6F44B5DC791}" dt="2021-10-12T04:05:33.460" v="127" actId="1076"/>
          <ac:spMkLst>
            <pc:docMk/>
            <pc:sldMk cId="3955911342" sldId="261"/>
            <ac:spMk id="2" creationId="{8034C815-A1CE-4391-90E0-7117DB8AE49A}"/>
          </ac:spMkLst>
        </pc:spChg>
        <pc:spChg chg="del">
          <ac:chgData name="MIGUEL ANGEL PANCHA ARIAS" userId="S::miguel_pancha@javeriana.edu.co::8f4e420d-ccee-4b05-85f2-541c317e7b9e" providerId="AD" clId="Web-{0C035F01-B58D-4E82-8023-B6F44B5DC791}" dt="2021-10-12T04:04:59.272" v="124" actId="1076"/>
          <ac:spMkLst>
            <pc:docMk/>
            <pc:sldMk cId="3955911342" sldId="261"/>
            <ac:spMk id="3" creationId="{8FFE6BEC-98B4-42A6-B959-5CD8FDDC0CB2}"/>
          </ac:spMkLst>
        </pc:spChg>
        <pc:picChg chg="add mod ord">
          <ac:chgData name="MIGUEL ANGEL PANCHA ARIAS" userId="S::miguel_pancha@javeriana.edu.co::8f4e420d-ccee-4b05-85f2-541c317e7b9e" providerId="AD" clId="Web-{0C035F01-B58D-4E82-8023-B6F44B5DC791}" dt="2021-10-12T04:05:43.132" v="131" actId="1076"/>
          <ac:picMkLst>
            <pc:docMk/>
            <pc:sldMk cId="3955911342" sldId="261"/>
            <ac:picMk id="4" creationId="{8F9AEA7F-6781-4EB8-9330-598FEA54F847}"/>
          </ac:picMkLst>
        </pc:picChg>
      </pc:sldChg>
      <pc:sldChg chg="addSp delSp modSp new">
        <pc:chgData name="MIGUEL ANGEL PANCHA ARIAS" userId="S::miguel_pancha@javeriana.edu.co::8f4e420d-ccee-4b05-85f2-541c317e7b9e" providerId="AD" clId="Web-{0C035F01-B58D-4E82-8023-B6F44B5DC791}" dt="2021-10-12T04:06:56.962" v="150" actId="14100"/>
        <pc:sldMkLst>
          <pc:docMk/>
          <pc:sldMk cId="2783223383" sldId="262"/>
        </pc:sldMkLst>
        <pc:spChg chg="mod">
          <ac:chgData name="MIGUEL ANGEL PANCHA ARIAS" userId="S::miguel_pancha@javeriana.edu.co::8f4e420d-ccee-4b05-85f2-541c317e7b9e" providerId="AD" clId="Web-{0C035F01-B58D-4E82-8023-B6F44B5DC791}" dt="2021-10-12T04:04:31.662" v="104" actId="20577"/>
          <ac:spMkLst>
            <pc:docMk/>
            <pc:sldMk cId="2783223383" sldId="262"/>
            <ac:spMk id="2" creationId="{81B5EAF6-BF32-4FF6-974E-0A58DC1B2BB7}"/>
          </ac:spMkLst>
        </pc:spChg>
        <pc:spChg chg="del">
          <ac:chgData name="MIGUEL ANGEL PANCHA ARIAS" userId="S::miguel_pancha@javeriana.edu.co::8f4e420d-ccee-4b05-85f2-541c317e7b9e" providerId="AD" clId="Web-{0C035F01-B58D-4E82-8023-B6F44B5DC791}" dt="2021-10-12T04:05:52.867" v="132" actId="14100"/>
          <ac:spMkLst>
            <pc:docMk/>
            <pc:sldMk cId="2783223383" sldId="262"/>
            <ac:spMk id="3" creationId="{EDABDEC8-AD4A-408E-840D-2452E436A57B}"/>
          </ac:spMkLst>
        </pc:spChg>
        <pc:picChg chg="add mod ord modCrop">
          <ac:chgData name="MIGUEL ANGEL PANCHA ARIAS" userId="S::miguel_pancha@javeriana.edu.co::8f4e420d-ccee-4b05-85f2-541c317e7b9e" providerId="AD" clId="Web-{0C035F01-B58D-4E82-8023-B6F44B5DC791}" dt="2021-10-12T04:06:56.962" v="150" actId="14100"/>
          <ac:picMkLst>
            <pc:docMk/>
            <pc:sldMk cId="2783223383" sldId="262"/>
            <ac:picMk id="4" creationId="{27DBB15B-80E6-4BB9-8B57-5469402DF5C1}"/>
          </ac:picMkLst>
        </pc:picChg>
        <pc:picChg chg="add mod">
          <ac:chgData name="MIGUEL ANGEL PANCHA ARIAS" userId="S::miguel_pancha@javeriana.edu.co::8f4e420d-ccee-4b05-85f2-541c317e7b9e" providerId="AD" clId="Web-{0C035F01-B58D-4E82-8023-B6F44B5DC791}" dt="2021-10-12T04:06:47.915" v="146" actId="1076"/>
          <ac:picMkLst>
            <pc:docMk/>
            <pc:sldMk cId="2783223383" sldId="262"/>
            <ac:picMk id="5" creationId="{78E1368B-BB77-43E8-8B78-F45C83AA7DF5}"/>
          </ac:picMkLst>
        </pc:picChg>
      </pc:sldChg>
      <pc:sldChg chg="addSp delSp modSp new">
        <pc:chgData name="MIGUEL ANGEL PANCHA ARIAS" userId="S::miguel_pancha@javeriana.edu.co::8f4e420d-ccee-4b05-85f2-541c317e7b9e" providerId="AD" clId="Web-{0C035F01-B58D-4E82-8023-B6F44B5DC791}" dt="2021-10-12T04:27:24.255" v="209" actId="1076"/>
        <pc:sldMkLst>
          <pc:docMk/>
          <pc:sldMk cId="2557838978" sldId="263"/>
        </pc:sldMkLst>
        <pc:spChg chg="mod">
          <ac:chgData name="MIGUEL ANGEL PANCHA ARIAS" userId="S::miguel_pancha@javeriana.edu.co::8f4e420d-ccee-4b05-85f2-541c317e7b9e" providerId="AD" clId="Web-{0C035F01-B58D-4E82-8023-B6F44B5DC791}" dt="2021-10-12T04:26:54.957" v="200" actId="1076"/>
          <ac:spMkLst>
            <pc:docMk/>
            <pc:sldMk cId="2557838978" sldId="263"/>
            <ac:spMk id="2" creationId="{3E2E9BB7-D97B-49A1-992A-7D38B6830041}"/>
          </ac:spMkLst>
        </pc:spChg>
        <pc:spChg chg="del">
          <ac:chgData name="MIGUEL ANGEL PANCHA ARIAS" userId="S::miguel_pancha@javeriana.edu.co::8f4e420d-ccee-4b05-85f2-541c317e7b9e" providerId="AD" clId="Web-{0C035F01-B58D-4E82-8023-B6F44B5DC791}" dt="2021-10-12T04:25:29.690" v="172" actId="1076"/>
          <ac:spMkLst>
            <pc:docMk/>
            <pc:sldMk cId="2557838978" sldId="263"/>
            <ac:spMk id="3" creationId="{4A82B935-610C-4FE2-808F-27E4C3168A8C}"/>
          </ac:spMkLst>
        </pc:spChg>
        <pc:picChg chg="add mod ord">
          <ac:chgData name="MIGUEL ANGEL PANCHA ARIAS" userId="S::miguel_pancha@javeriana.edu.co::8f4e420d-ccee-4b05-85f2-541c317e7b9e" providerId="AD" clId="Web-{0C035F01-B58D-4E82-8023-B6F44B5DC791}" dt="2021-10-12T04:27:18.583" v="208" actId="1076"/>
          <ac:picMkLst>
            <pc:docMk/>
            <pc:sldMk cId="2557838978" sldId="263"/>
            <ac:picMk id="4" creationId="{FADF6ECE-6C83-4668-AA25-C09B06FEC41E}"/>
          </ac:picMkLst>
        </pc:picChg>
        <pc:picChg chg="add mod modCrop">
          <ac:chgData name="MIGUEL ANGEL PANCHA ARIAS" userId="S::miguel_pancha@javeriana.edu.co::8f4e420d-ccee-4b05-85f2-541c317e7b9e" providerId="AD" clId="Web-{0C035F01-B58D-4E82-8023-B6F44B5DC791}" dt="2021-10-12T04:27:24.255" v="209" actId="1076"/>
          <ac:picMkLst>
            <pc:docMk/>
            <pc:sldMk cId="2557838978" sldId="263"/>
            <ac:picMk id="5" creationId="{8973AE5F-7A4D-4735-8FCC-D870635D4DF2}"/>
          </ac:picMkLst>
        </pc:picChg>
      </pc:sldChg>
      <pc:sldChg chg="modSp new">
        <pc:chgData name="MIGUEL ANGEL PANCHA ARIAS" userId="S::miguel_pancha@javeriana.edu.co::8f4e420d-ccee-4b05-85f2-541c317e7b9e" providerId="AD" clId="Web-{0C035F01-B58D-4E82-8023-B6F44B5DC791}" dt="2021-10-12T03:29:28.356" v="18" actId="20577"/>
        <pc:sldMkLst>
          <pc:docMk/>
          <pc:sldMk cId="125194147" sldId="264"/>
        </pc:sldMkLst>
        <pc:spChg chg="mod">
          <ac:chgData name="MIGUEL ANGEL PANCHA ARIAS" userId="S::miguel_pancha@javeriana.edu.co::8f4e420d-ccee-4b05-85f2-541c317e7b9e" providerId="AD" clId="Web-{0C035F01-B58D-4E82-8023-B6F44B5DC791}" dt="2021-10-12T03:29:28.356" v="18" actId="20577"/>
          <ac:spMkLst>
            <pc:docMk/>
            <pc:sldMk cId="125194147" sldId="264"/>
            <ac:spMk id="2" creationId="{924D3DE0-56DE-4AA6-A859-3E3F9FF38993}"/>
          </ac:spMkLst>
        </pc:spChg>
      </pc:sldChg>
    </pc:docChg>
  </pc:docChgLst>
  <pc:docChgLst>
    <pc:chgData name="MIGUEL ANGEL PANCHA ARIAS" userId="S::miguel_pancha@javeriana.edu.co::8f4e420d-ccee-4b05-85f2-541c317e7b9e" providerId="AD" clId="Web-{77937780-A323-4E51-8143-62B0FD035CDB}"/>
    <pc:docChg chg="modSld">
      <pc:chgData name="MIGUEL ANGEL PANCHA ARIAS" userId="S::miguel_pancha@javeriana.edu.co::8f4e420d-ccee-4b05-85f2-541c317e7b9e" providerId="AD" clId="Web-{77937780-A323-4E51-8143-62B0FD035CDB}" dt="2021-10-12T13:42:08.187" v="2" actId="14100"/>
      <pc:docMkLst>
        <pc:docMk/>
      </pc:docMkLst>
      <pc:sldChg chg="modSp">
        <pc:chgData name="MIGUEL ANGEL PANCHA ARIAS" userId="S::miguel_pancha@javeriana.edu.co::8f4e420d-ccee-4b05-85f2-541c317e7b9e" providerId="AD" clId="Web-{77937780-A323-4E51-8143-62B0FD035CDB}" dt="2021-10-12T13:42:08.187" v="2" actId="14100"/>
        <pc:sldMkLst>
          <pc:docMk/>
          <pc:sldMk cId="125194147" sldId="264"/>
        </pc:sldMkLst>
        <pc:picChg chg="mod">
          <ac:chgData name="MIGUEL ANGEL PANCHA ARIAS" userId="S::miguel_pancha@javeriana.edu.co::8f4e420d-ccee-4b05-85f2-541c317e7b9e" providerId="AD" clId="Web-{77937780-A323-4E51-8143-62B0FD035CDB}" dt="2021-10-12T13:42:08.187" v="2" actId="14100"/>
          <ac:picMkLst>
            <pc:docMk/>
            <pc:sldMk cId="125194147" sldId="264"/>
            <ac:picMk id="10" creationId="{3D696190-CD23-C04C-9B6F-4BDD45C3256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D50C3BF-4EC6-4075-8C5A-BB4D9366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AAD5EEF9-647D-437D-909D-552158996D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D572E06-C69D-4C73-907F-E960818C98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8BF7C6D-C887-46ED-807A-F6A2EBC76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0066" y="1122363"/>
            <a:ext cx="5397933" cy="2387600"/>
          </a:xfrm>
        </p:spPr>
        <p:txBody>
          <a:bodyPr>
            <a:normAutofit/>
          </a:bodyPr>
          <a:lstStyle/>
          <a:p>
            <a:r>
              <a:rPr lang="es-CO">
                <a:ea typeface="+mj-lt"/>
                <a:cs typeface="+mj-lt"/>
              </a:rPr>
              <a:t>Heart monitor </a:t>
            </a:r>
            <a:r>
              <a:rPr lang="es-CO" err="1">
                <a:ea typeface="+mj-lt"/>
                <a:cs typeface="+mj-lt"/>
              </a:rPr>
              <a:t>with</a:t>
            </a:r>
            <a:r>
              <a:rPr lang="es-CO">
                <a:ea typeface="+mj-lt"/>
                <a:cs typeface="+mj-lt"/>
              </a:rPr>
              <a:t> Arduino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7D12B1-DB26-4DF8-A31B-B2B9A7FCC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0896" y="3602038"/>
            <a:ext cx="5437103" cy="165576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700">
                <a:ea typeface="+mn-lt"/>
                <a:cs typeface="+mn-lt"/>
              </a:rPr>
              <a:t>Miguel Ángel Pancha</a:t>
            </a:r>
            <a:endParaRPr lang="en-US" sz="170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s-MX" sz="1700">
                <a:ea typeface="+mn-lt"/>
                <a:cs typeface="+mn-lt"/>
              </a:rPr>
              <a:t>Erick Duque</a:t>
            </a:r>
            <a:endParaRPr lang="en-US" sz="170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r>
              <a:rPr lang="es-MX" sz="1700">
                <a:ea typeface="+mn-lt"/>
                <a:cs typeface="+mn-lt"/>
              </a:rPr>
              <a:t>Valentina Rozo</a:t>
            </a:r>
          </a:p>
          <a:p>
            <a:pPr>
              <a:lnSpc>
                <a:spcPct val="110000"/>
              </a:lnSpc>
            </a:pPr>
            <a:r>
              <a:rPr lang="es-MX" sz="1700" err="1"/>
              <a:t>Group</a:t>
            </a:r>
            <a:r>
              <a:rPr lang="es-MX" sz="1700"/>
              <a:t> N:3 </a:t>
            </a: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D7DA18DB-255C-42A0-BD34-06E7D91C78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52" r="28026" b="-2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C427DC4-D0C8-4AD1-971C-C179999E4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11827C78-913D-484C-8C41-03DA31425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6F8B17C-D826-4328-938A-3EA29923D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9D88DB7-6249-4F7B-BE6A-FCC6D4978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756D5198-7167-4B16-AB98-5B4E36925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A8DAFD5-0534-4B77-9BDA-835065CBA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7CA8B15F-CF03-4D11-8AEC-82E80157B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459FF9F8-7A9B-4AA7-A132-383AF3485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CBA02FB8-E42C-45DA-AAF7-3397620DA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9929394A-93E2-4CC7-BE87-C83F6A8E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0D9C5509-FF48-4A4B-93E5-54BB49A4A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8D8D120B-EEA9-48FD-8996-23C6C46E1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3C6F42D5-B202-46C6-8515-D98407842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63970DAE-ED0B-4C16-A738-7D472097C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057B46C-1C3D-49B0-BFA0-F8C524233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48CF20C5-3838-4173-A8B8-B2F2C98F1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ECE30E10-7578-4E62-ACBF-10C47906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944967BD-A875-4678-99F4-7F57BB00D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39B8890D-782F-4441-99F8-24D555ADB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BD2843C9-86AC-4823-8D89-66B62F94E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B519EA3-915E-4EAD-A40F-32168E8E1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A321902-1E1D-4964-AF8F-D133DEA58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112E54C4-91A4-40EC-9182-578C6684F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8FA627D4-711B-43E1-956F-E83777F1E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A52861B4-1F11-4F96-B2C6-6CF1ABF3E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8B08E382-69A6-4F49-B9D0-30282ABF2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C90814EC-520D-44F5-86DC-EC86DC654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F912B22F-31DB-46D6-8E4E-54EBED6B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051A22F2-66B3-4FF2-89BD-CD02C2681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4C2C276D-BE72-4024-971D-6777F9524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6AFDDC6B-3AFC-48D7-95CF-5FBB511D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FFAA444D-5CF5-4864-A37F-A111C8FF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5FF79462-E4F2-48A6-A56D-0D6025638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966D2CEE-D08F-46BC-B14C-93765B5B5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99A4AD6-C27F-4336-9E88-8C647A23C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44DF8341-5042-4DC0-BAEF-E3D91FF7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1762CC7-CB05-40DA-A00C-4E2E2480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F9045FC-8914-48C8-A36C-AAA35E3F4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2B8DF617-2AF1-45FE-A0B8-E36B9580A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492D7FF8-46B6-4679-9439-2057238D5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33DDE513-207C-49C7-BF67-7526AAAA1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ABEE1802-DF83-4775-831C-512B9B0B1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3882C4EF-F620-4972-8FB9-B856D2B6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531F85E7-F63E-4D39-8088-8195AD227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9ADD32DD-B096-4677-80F8-B92AA01E6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9F1863D8-139F-4C40-BF00-40B6EA0F3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41C88777-539F-4497-8ACD-DB5EB48C8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02CEC28-4F28-4576-B919-7262CCC1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C9E5198A-7C53-4D62-BA3D-A3AC6FD0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E9A854AB-3F74-4287-87DC-AF5A56885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4AB0057E-B3A6-4026-9957-95F85AEE5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3EE41E05-F297-4026-836E-28493C070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C92C5E3B-704D-4F3E-8093-7CA684C41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825CD6F0-AF7C-4FF4-97CB-67456D1D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C4DD64A4-C034-4789-BB5E-F569044A3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683E0DB-6F21-4C3E-8305-9450FD8D6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F0A05D6A-7B96-4CC8-AE3F-7FD9D8AD9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3">
              <a:extLst>
                <a:ext uri="{FF2B5EF4-FFF2-40B4-BE49-F238E27FC236}">
                  <a16:creationId xmlns:a16="http://schemas.microsoft.com/office/drawing/2014/main" id="{5D804E2E-555D-4400-AF17-C855839CB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4">
              <a:extLst>
                <a:ext uri="{FF2B5EF4-FFF2-40B4-BE49-F238E27FC236}">
                  <a16:creationId xmlns:a16="http://schemas.microsoft.com/office/drawing/2014/main" id="{18D98775-8A76-44FB-B847-48847A7B5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5">
              <a:extLst>
                <a:ext uri="{FF2B5EF4-FFF2-40B4-BE49-F238E27FC236}">
                  <a16:creationId xmlns:a16="http://schemas.microsoft.com/office/drawing/2014/main" id="{81718D4D-D78C-49F6-A8D0-9BFA8281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6">
              <a:extLst>
                <a:ext uri="{FF2B5EF4-FFF2-40B4-BE49-F238E27FC236}">
                  <a16:creationId xmlns:a16="http://schemas.microsoft.com/office/drawing/2014/main" id="{77635061-C105-40C2-B344-85AFF348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8AC7657B-8096-43B1-8064-66D26AD3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8">
              <a:extLst>
                <a:ext uri="{FF2B5EF4-FFF2-40B4-BE49-F238E27FC236}">
                  <a16:creationId xmlns:a16="http://schemas.microsoft.com/office/drawing/2014/main" id="{53E7728E-84D6-4409-8B01-362F9C83C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9">
              <a:extLst>
                <a:ext uri="{FF2B5EF4-FFF2-40B4-BE49-F238E27FC236}">
                  <a16:creationId xmlns:a16="http://schemas.microsoft.com/office/drawing/2014/main" id="{4AC472D4-CE53-4329-A993-58B6E842D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40">
              <a:extLst>
                <a:ext uri="{FF2B5EF4-FFF2-40B4-BE49-F238E27FC236}">
                  <a16:creationId xmlns:a16="http://schemas.microsoft.com/office/drawing/2014/main" id="{26159CF8-0326-4216-A837-F6D30FE96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41">
              <a:extLst>
                <a:ext uri="{FF2B5EF4-FFF2-40B4-BE49-F238E27FC236}">
                  <a16:creationId xmlns:a16="http://schemas.microsoft.com/office/drawing/2014/main" id="{9BC6B81B-A802-4A4A-A808-00EB76985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560123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7330-EF42-46DF-AD03-C0F85AC2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context</a:t>
            </a:r>
            <a:endParaRPr lang="en-U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01624701-B348-4B98-83AB-79336FD5A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652" y="1784693"/>
            <a:ext cx="4613507" cy="2449035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7BD3390-53F8-443E-B2D3-A08F381BC8EA}"/>
              </a:ext>
            </a:extLst>
          </p:cNvPr>
          <p:cNvSpPr txBox="1"/>
          <p:nvPr/>
        </p:nvSpPr>
        <p:spPr>
          <a:xfrm>
            <a:off x="969662" y="5584121"/>
            <a:ext cx="484633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100"/>
              <a:t>Tomado de: </a:t>
            </a:r>
            <a:r>
              <a:rPr lang="es-MX" sz="1100">
                <a:ea typeface="+mn-lt"/>
                <a:cs typeface="+mn-lt"/>
              </a:rPr>
              <a:t>https://www.marathonranking.com/noticias-sobre-maraton/el-gran-peligro-de-alcanzar-la-frecuencia-cardiaca-maxima-al-correr/</a:t>
            </a:r>
            <a:endParaRPr lang="es-MX" sz="1100"/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5D49E09E-364E-4912-A36F-ABA0895D8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140" y="342148"/>
            <a:ext cx="3922816" cy="338764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E351CDE-A089-4EE0-8DBE-C45AD2996AFF}"/>
              </a:ext>
            </a:extLst>
          </p:cNvPr>
          <p:cNvSpPr txBox="1"/>
          <p:nvPr/>
        </p:nvSpPr>
        <p:spPr>
          <a:xfrm>
            <a:off x="971908" y="5163582"/>
            <a:ext cx="70995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200"/>
              <a:t>Tomado de: </a:t>
            </a:r>
            <a:r>
              <a:rPr lang="es-MX" sz="1200">
                <a:ea typeface="+mn-lt"/>
                <a:cs typeface="+mn-lt"/>
              </a:rPr>
              <a:t>https://co.pinterest.com/pin/826410600364017524/</a:t>
            </a:r>
            <a:endParaRPr lang="es-MX" sz="1200"/>
          </a:p>
        </p:txBody>
      </p:sp>
      <p:pic>
        <p:nvPicPr>
          <p:cNvPr id="8" name="Imagen 8">
            <a:extLst>
              <a:ext uri="{FF2B5EF4-FFF2-40B4-BE49-F238E27FC236}">
                <a16:creationId xmlns:a16="http://schemas.microsoft.com/office/drawing/2014/main" id="{77D663A4-9CA1-417D-AE1E-BD6DA615A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670" y="3943260"/>
            <a:ext cx="3779043" cy="259749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5902BB9-2CAA-4642-8673-D171530AC2E6}"/>
              </a:ext>
            </a:extLst>
          </p:cNvPr>
          <p:cNvSpPr txBox="1"/>
          <p:nvPr/>
        </p:nvSpPr>
        <p:spPr>
          <a:xfrm>
            <a:off x="966518" y="4555242"/>
            <a:ext cx="54605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1200"/>
              <a:t>Tomado de: </a:t>
            </a:r>
            <a:r>
              <a:rPr lang="es-MX" sz="1200">
                <a:ea typeface="+mn-lt"/>
                <a:cs typeface="+mn-lt"/>
              </a:rPr>
              <a:t>https://www.amazon.com/-/es/card%C3%ADaco-personal-software-dispositivo-supervisi%C3%B3n/dp/B0863J2P3D</a:t>
            </a:r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3908472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800F4-AD21-4ED0-8364-7EACAABDD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materials and connections</a:t>
            </a:r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983F19F-DAB4-4F4B-A883-951252365FD2}"/>
              </a:ext>
            </a:extLst>
          </p:cNvPr>
          <p:cNvSpPr txBox="1"/>
          <p:nvPr/>
        </p:nvSpPr>
        <p:spPr>
          <a:xfrm>
            <a:off x="647745" y="501643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MX"/>
              <a:t>Arduino uno:</a:t>
            </a:r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6E7E068-662E-4624-929A-FEC34F8C53E7}"/>
              </a:ext>
            </a:extLst>
          </p:cNvPr>
          <p:cNvSpPr txBox="1"/>
          <p:nvPr/>
        </p:nvSpPr>
        <p:spPr>
          <a:xfrm>
            <a:off x="3688556" y="5012621"/>
            <a:ext cx="32176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MX" err="1"/>
              <a:t>Display</a:t>
            </a:r>
            <a:r>
              <a:rPr lang="es-MX"/>
              <a:t> 7 </a:t>
            </a:r>
            <a:r>
              <a:rPr lang="es-MX" err="1"/>
              <a:t>segments</a:t>
            </a:r>
            <a:r>
              <a:rPr lang="es-MX"/>
              <a:t> </a:t>
            </a:r>
            <a:r>
              <a:rPr lang="es-MX" err="1"/>
              <a:t>of</a:t>
            </a:r>
            <a:r>
              <a:rPr lang="es-MX"/>
              <a:t> 4 </a:t>
            </a:r>
            <a:r>
              <a:rPr lang="es-MX" err="1"/>
              <a:t>digits</a:t>
            </a:r>
            <a:r>
              <a:rPr lang="es-MX"/>
              <a:t> </a:t>
            </a:r>
            <a:endParaRPr lang="en-US"/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F843A4DD-CF4A-4847-80EC-76D8B2315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042" y="2272387"/>
            <a:ext cx="3321708" cy="2648847"/>
          </a:xfrm>
          <a:prstGeom prst="rect">
            <a:avLst/>
          </a:prstGeom>
        </p:spPr>
      </p:pic>
      <p:pic>
        <p:nvPicPr>
          <p:cNvPr id="10" name="Imagen 10">
            <a:extLst>
              <a:ext uri="{FF2B5EF4-FFF2-40B4-BE49-F238E27FC236}">
                <a16:creationId xmlns:a16="http://schemas.microsoft.com/office/drawing/2014/main" id="{16FFC694-4F82-4C96-B1B4-8E8099866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8996" y="2230617"/>
            <a:ext cx="2635941" cy="2635941"/>
          </a:xfr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45FFE23-2C4E-460A-96D6-DB6FF8D346E7}"/>
              </a:ext>
            </a:extLst>
          </p:cNvPr>
          <p:cNvSpPr txBox="1"/>
          <p:nvPr/>
        </p:nvSpPr>
        <p:spPr>
          <a:xfrm>
            <a:off x="7642779" y="382109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MX"/>
              <a:t>Resistor</a:t>
            </a:r>
            <a:endParaRPr lang="en-US"/>
          </a:p>
        </p:txBody>
      </p:sp>
      <p:pic>
        <p:nvPicPr>
          <p:cNvPr id="12" name="Imagen 12">
            <a:extLst>
              <a:ext uri="{FF2B5EF4-FFF2-40B4-BE49-F238E27FC236}">
                <a16:creationId xmlns:a16="http://schemas.microsoft.com/office/drawing/2014/main" id="{32C57352-F5F0-429D-8767-EE85F7A21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930" y="2277464"/>
            <a:ext cx="3191593" cy="154107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FF0583D-7A5E-4FA2-8B98-A0AC9796CE60}"/>
              </a:ext>
            </a:extLst>
          </p:cNvPr>
          <p:cNvSpPr txBox="1"/>
          <p:nvPr/>
        </p:nvSpPr>
        <p:spPr>
          <a:xfrm>
            <a:off x="7634018" y="616595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MX" err="1"/>
              <a:t>Push</a:t>
            </a:r>
            <a:r>
              <a:rPr lang="es-MX"/>
              <a:t> </a:t>
            </a:r>
            <a:r>
              <a:rPr lang="es-MX" err="1"/>
              <a:t>botton</a:t>
            </a:r>
            <a:endParaRPr lang="en-US"/>
          </a:p>
        </p:txBody>
      </p:sp>
      <p:pic>
        <p:nvPicPr>
          <p:cNvPr id="14" name="Imagen 14">
            <a:extLst>
              <a:ext uri="{FF2B5EF4-FFF2-40B4-BE49-F238E27FC236}">
                <a16:creationId xmlns:a16="http://schemas.microsoft.com/office/drawing/2014/main" id="{B3A77DDE-9D6F-4282-A804-94DAF4F47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3304" y="4282926"/>
            <a:ext cx="1830237" cy="183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6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8AA87-4C07-48E0-9737-5A2582AA4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149" y="-129105"/>
            <a:ext cx="9905998" cy="147857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Heart monitor Diagrams</a:t>
            </a:r>
            <a:endParaRPr lang="en-US"/>
          </a:p>
        </p:txBody>
      </p:sp>
      <p:pic>
        <p:nvPicPr>
          <p:cNvPr id="9" name="Imagen 9">
            <a:extLst>
              <a:ext uri="{FF2B5EF4-FFF2-40B4-BE49-F238E27FC236}">
                <a16:creationId xmlns:a16="http://schemas.microsoft.com/office/drawing/2014/main" id="{45A8070B-D062-45F0-99D9-CED6C819D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155" y="998657"/>
            <a:ext cx="10046891" cy="5669562"/>
          </a:xfrm>
        </p:spPr>
      </p:pic>
    </p:spTree>
    <p:extLst>
      <p:ext uri="{BB962C8B-B14F-4D97-AF65-F5344CB8AC3E}">
        <p14:creationId xmlns:p14="http://schemas.microsoft.com/office/powerpoint/2010/main" val="3543489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22EEF-61DA-4B70-A055-BEA21F83C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272878"/>
            <a:ext cx="9905998" cy="147857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DEBOUNCING Diagrams</a:t>
            </a:r>
            <a:endParaRPr lang="en-US"/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1E029F68-30DB-4DBE-9B4F-0CBEE8CFC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225" y="768619"/>
            <a:ext cx="9982258" cy="5554543"/>
          </a:xfrm>
        </p:spPr>
      </p:pic>
    </p:spTree>
    <p:extLst>
      <p:ext uri="{BB962C8B-B14F-4D97-AF65-F5344CB8AC3E}">
        <p14:creationId xmlns:p14="http://schemas.microsoft.com/office/powerpoint/2010/main" val="2687979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C815-A1CE-4391-90E0-7117DB8AE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319" y="-107763"/>
            <a:ext cx="9905998" cy="1478570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arduino</a:t>
            </a:r>
            <a:r>
              <a:rPr lang="en-US">
                <a:ea typeface="+mj-lt"/>
                <a:cs typeface="+mj-lt"/>
              </a:rPr>
              <a:t> code (Display)</a:t>
            </a:r>
            <a:endParaRPr lang="en-US"/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447EC01E-DDDC-4C42-9AA7-E400FE11E5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711" y="955836"/>
            <a:ext cx="10485966" cy="5299282"/>
          </a:xfrm>
        </p:spPr>
      </p:pic>
    </p:spTree>
    <p:extLst>
      <p:ext uri="{BB962C8B-B14F-4D97-AF65-F5344CB8AC3E}">
        <p14:creationId xmlns:p14="http://schemas.microsoft.com/office/powerpoint/2010/main" val="3955911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EAF6-BF32-4FF6-974E-0A58DC1B2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arduino</a:t>
            </a:r>
            <a:r>
              <a:rPr lang="en-US">
                <a:ea typeface="+mj-lt"/>
                <a:cs typeface="+mj-lt"/>
              </a:rPr>
              <a:t> code (Debouncing)</a:t>
            </a:r>
            <a:endParaRPr lang="en-US"/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id="{6E8B195A-BA53-4CA3-8D1E-BB931F711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15" y="1769685"/>
            <a:ext cx="7315199" cy="4484042"/>
          </a:xfrm>
          <a:prstGeom prst="rect">
            <a:avLst/>
          </a:prstGeom>
        </p:spPr>
      </p:pic>
      <p:pic>
        <p:nvPicPr>
          <p:cNvPr id="9" name="Imagen 9">
            <a:extLst>
              <a:ext uri="{FF2B5EF4-FFF2-40B4-BE49-F238E27FC236}">
                <a16:creationId xmlns:a16="http://schemas.microsoft.com/office/drawing/2014/main" id="{F17BE79B-A48C-4AA7-80A3-0C91470FA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55075" y="2098208"/>
            <a:ext cx="3554703" cy="3541714"/>
          </a:xfrm>
        </p:spPr>
      </p:pic>
    </p:spTree>
    <p:extLst>
      <p:ext uri="{BB962C8B-B14F-4D97-AF65-F5344CB8AC3E}">
        <p14:creationId xmlns:p14="http://schemas.microsoft.com/office/powerpoint/2010/main" val="2783223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E9BB7-D97B-49A1-992A-7D38B683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3" y="-167294"/>
            <a:ext cx="9905998" cy="1478570"/>
          </a:xfrm>
        </p:spPr>
        <p:txBody>
          <a:bodyPr/>
          <a:lstStyle/>
          <a:p>
            <a:r>
              <a:rPr lang="en-US" err="1">
                <a:ea typeface="+mj-lt"/>
                <a:cs typeface="+mj-lt"/>
              </a:rPr>
              <a:t>arduino</a:t>
            </a:r>
            <a:r>
              <a:rPr lang="en-US">
                <a:ea typeface="+mj-lt"/>
                <a:cs typeface="+mj-lt"/>
              </a:rPr>
              <a:t> code (heart monitor)</a:t>
            </a:r>
            <a:endParaRPr lang="en-US"/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07FB23FD-D658-4C34-AE44-2007551E0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180" y="1044855"/>
            <a:ext cx="10020976" cy="5329053"/>
          </a:xfrm>
        </p:spPr>
      </p:pic>
    </p:spTree>
    <p:extLst>
      <p:ext uri="{BB962C8B-B14F-4D97-AF65-F5344CB8AC3E}">
        <p14:creationId xmlns:p14="http://schemas.microsoft.com/office/powerpoint/2010/main" val="2557838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D3DE0-56DE-4AA6-A859-3E3F9FF38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161" y="194449"/>
            <a:ext cx="9905998" cy="147857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implementation</a:t>
            </a:r>
            <a:endParaRPr lang="en-US"/>
          </a:p>
        </p:txBody>
      </p:sp>
      <p:pic>
        <p:nvPicPr>
          <p:cNvPr id="3" name="WhatsApp Video 2021-10-12 at 8.39.55 AM.mp4">
            <a:hlinkClick r:id="" action="ppaction://media"/>
            <a:extLst>
              <a:ext uri="{FF2B5EF4-FFF2-40B4-BE49-F238E27FC236}">
                <a16:creationId xmlns:a16="http://schemas.microsoft.com/office/drawing/2014/main" id="{E7193357-F71C-0E4F-8E08-12B1CACA9F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725088" y="296879"/>
            <a:ext cx="4475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0</TotalTime>
  <Words>59</Words>
  <Application>Microsoft Office PowerPoint</Application>
  <PresentationFormat>Panorámica</PresentationFormat>
  <Paragraphs>20</Paragraphs>
  <Slides>9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Circuito</vt:lpstr>
      <vt:lpstr>Heart monitor with Arduino</vt:lpstr>
      <vt:lpstr>context</vt:lpstr>
      <vt:lpstr>materials and connections</vt:lpstr>
      <vt:lpstr>Heart monitor Diagrams</vt:lpstr>
      <vt:lpstr>DEBOUNCING Diagrams</vt:lpstr>
      <vt:lpstr>arduino code (Display)</vt:lpstr>
      <vt:lpstr>arduino code (Debouncing)</vt:lpstr>
      <vt:lpstr>arduino code (heart monitor)</vt:lpstr>
      <vt:lpstr>implementation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Erick Duque</dc:creator>
  <cp:lastModifiedBy>MIGUEL ANGEL PANCHA ARIAS</cp:lastModifiedBy>
  <cp:revision>13</cp:revision>
  <dcterms:created xsi:type="dcterms:W3CDTF">2021-10-12T03:17:02Z</dcterms:created>
  <dcterms:modified xsi:type="dcterms:W3CDTF">2021-10-12T13:59:50Z</dcterms:modified>
</cp:coreProperties>
</file>